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58" r:id="rId3"/>
    <p:sldId id="259" r:id="rId4"/>
    <p:sldId id="264" r:id="rId5"/>
    <p:sldId id="268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98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novinky.cz/629/266299-free1-ioa0q.jpg" TargetMode="External"/><Relationship Id="rId2" Type="http://schemas.openxmlformats.org/officeDocument/2006/relationships/hyperlink" Target="http://www.projektintegrace.cz/upl/web_images/200904291518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lbrechtacci.7x.cz/image/thm/14097254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CJ.4.A.05_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carodejnice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ČARODĚJNICE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slohové a literární výchovy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30. 04.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30. dubna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FILIPOJAKUBSKÁ NOC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Tradice – zvyk pocházející ze středověku, kdy se věřilo, že zlé a nečisté síly bývají mocnější právě v noci z 30. dubna na </a:t>
            </a:r>
          </a:p>
          <a:p>
            <a:pPr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1. května</a:t>
            </a:r>
          </a:p>
          <a:p>
            <a:pPr algn="just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356992"/>
            <a:ext cx="327660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487542"/>
            <a:ext cx="3096344" cy="2633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Tradice v našich krajích</a:t>
            </a:r>
          </a:p>
          <a:p>
            <a:pPr algn="just"/>
            <a:r>
              <a:rPr lang="cs-CZ" u="sng" dirty="0" smtClean="0">
                <a:latin typeface="Arial" pitchFamily="34" charset="0"/>
                <a:cs typeface="Arial" pitchFamily="34" charset="0"/>
              </a:rPr>
              <a:t>Pálení čarodějnic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důležitou roli zde má oheň a víra lidí v jeho sílu a ochrannou moc.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PĚT JEŽIBAB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Pavel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Šrut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Pět ježibab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s jedním okem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letí,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letí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nad potokem,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letí jako hejno ptáků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pět ježibab na smetáku.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844824"/>
            <a:ext cx="2660873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Janáčková, Z.;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Čítanka pro 4. ročník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Brno, Nová škola, 2004, ISBN 978-80-7289-050-7</a:t>
            </a:r>
          </a:p>
          <a:p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Šotnerová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D.;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Jaro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Rubico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2007, ISBN 978-80-7346-074-7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://www.projektintegrace.cz/upl/web_images/2009042915182.jpg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  <a:hlinkClick r:id="rId3"/>
              </a:rPr>
              <a:t>http://media.novinky.cz/629/266299-free1-ioa0q.jpg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  <a:hlinkClick r:id="rId4"/>
              </a:rPr>
              <a:t>http://albrechtacci.7x.cz/image/</a:t>
            </a:r>
            <a:r>
              <a:rPr lang="cs-CZ" sz="1800" dirty="0" err="1" smtClean="0">
                <a:latin typeface="Arial" pitchFamily="34" charset="0"/>
                <a:cs typeface="Arial" pitchFamily="34" charset="0"/>
                <a:hlinkClick r:id="rId4"/>
              </a:rPr>
              <a:t>thm</a:t>
            </a:r>
            <a:r>
              <a:rPr lang="cs-CZ" sz="1800" dirty="0" smtClean="0">
                <a:latin typeface="Arial" pitchFamily="34" charset="0"/>
                <a:cs typeface="Arial" pitchFamily="34" charset="0"/>
                <a:hlinkClick r:id="rId4"/>
              </a:rPr>
              <a:t>/14097254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 A R O D Ě J N I C 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 dětmi si nejprve povídáme o tradici Čarodějnic.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Ptáme se žáků, jak si představují čarodějnici.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četba pohádky O čarodějnicích.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Básnička Pět ježibab.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Zápis a obrázek do sešitů.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144</TotalTime>
  <Words>269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  Název školy:  ZŠ Štětí, Ostrovní 300 Autor:  Mgr. Ilona Stieranková Název materiálu:   VY_32_INOVACE_ CJ.4.A.05_carodejnice Název: ČARODĚJNICE Číslo operačního programu: CZ.1.07/1.4.00/21.1693 Název projektu: PRIMA ŠKOLA </vt:lpstr>
      <vt:lpstr>Č A R O D Ě J N I C E</vt:lpstr>
      <vt:lpstr>Č A R O D Ě J N I C E</vt:lpstr>
      <vt:lpstr>Č A R O D Ě J N I C E</vt:lpstr>
      <vt:lpstr>Č A R O D Ě J N I C E</vt:lpstr>
      <vt:lpstr>Č A R O D Ě J N I C E</vt:lpstr>
      <vt:lpstr>Č A R O D Ě J N I C E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Učitel</cp:lastModifiedBy>
  <cp:revision>21</cp:revision>
  <dcterms:created xsi:type="dcterms:W3CDTF">2011-11-06T14:13:52Z</dcterms:created>
  <dcterms:modified xsi:type="dcterms:W3CDTF">2012-10-31T19:35:06Z</dcterms:modified>
</cp:coreProperties>
</file>