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62" r:id="rId2"/>
    <p:sldId id="258" r:id="rId3"/>
    <p:sldId id="259" r:id="rId4"/>
    <p:sldId id="269" r:id="rId5"/>
    <p:sldId id="264" r:id="rId6"/>
    <p:sldId id="270" r:id="rId7"/>
    <p:sldId id="272" r:id="rId8"/>
    <p:sldId id="273" r:id="rId9"/>
    <p:sldId id="274" r:id="rId10"/>
    <p:sldId id="271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4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D7AE7-1C6D-4EEF-8F55-5052E0493EB0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EC666-2A1E-4EE0-9979-AE133A4F6E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916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dissolve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8062912" cy="3096344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školy:  ZŠ Štětí, Ostrovní 300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Autor:  Mgr. Ilona Stieranková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materiálu:  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VY_32_INOVACE_ CJ.4.A.06_slovesa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Název: Slovesa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Číslo operačního programu: CZ.1.07/1.4.00/21.1693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projektu: PRIMA ŠKOLA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>
          <a:xfrm>
            <a:off x="323528" y="3356992"/>
            <a:ext cx="8820472" cy="1584176"/>
          </a:xfrm>
        </p:spPr>
        <p:txBody>
          <a:bodyPr>
            <a:normAutofit lnSpcReduction="10000"/>
          </a:bodyPr>
          <a:lstStyle/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Anotace: Materiál je určen pro žáky 4. ročníku, slouží k učivu českého jazyka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Datum: 18. 05. 2012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Ročník: čtvrtý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Vzdělávací oblast: Český jazyk a literatura</a:t>
            </a:r>
            <a:endParaRPr lang="cs-CZ" sz="2000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869160"/>
            <a:ext cx="1811936" cy="1584176"/>
          </a:xfrm>
          <a:prstGeom prst="rect">
            <a:avLst/>
          </a:prstGeom>
          <a:noFill/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530120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 L O V E S A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Slova, která nám říkají, co osoby, zvířata a věci dělají.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SKÁKAT	ZPÍVAT  LYŽOVAT PSÁT ČÍST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BĚHAT MÝT POČÍTAT VYPRÁVĚT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LÉTAT KRESLIT MALOVAT SLEDOVAT SPÁT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99032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 L O V E S A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Určujeme: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u="sng" dirty="0" smtClean="0">
                <a:latin typeface="Arial" pitchFamily="34" charset="0"/>
                <a:cs typeface="Arial" pitchFamily="34" charset="0"/>
              </a:rPr>
              <a:t>OSOBA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78358" indent="-514350"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JÁ				MY</a:t>
            </a:r>
          </a:p>
          <a:p>
            <a:pPr marL="578358" indent="-514350"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TY				VY</a:t>
            </a:r>
          </a:p>
          <a:p>
            <a:pPr marL="578358" indent="-514350"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ON, ONA, ONO		ONI, ONY, ONA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 L O V E S A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ČÍSLO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JEDNOTNÉ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MNOŽNÉ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 L O V E S A</a:t>
            </a:r>
            <a:endParaRPr lang="cs-CZ" sz="6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u="sng" dirty="0" smtClean="0">
                <a:latin typeface="Arial" pitchFamily="34" charset="0"/>
                <a:cs typeface="Arial" pitchFamily="34" charset="0"/>
              </a:rPr>
              <a:t>ČAS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u="sng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MINULÝ			bylo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PŘÍTOMNÝ		je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BUDOUCÍ			bude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 L O V E S A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BUDEME POUŽÍVAT ZKRATKY: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osoba 			os.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číslo jednotné		č.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j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číslo množné		č. mn.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čas minulý		min.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čas přítomný		přít.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čas budoucí		bud.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 L O V E S A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Hledáme slovesa v textu: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Čtu pohádku. Kreslíme obrázky. Viděli jste nový film? Pojedeš na výlet? Na hřišti běhaly děti. Žáci psali úkoly. Budu zpívat písničku. Namalujte lišku. 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 L O V E S A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Kontrola sloves: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u="sng" dirty="0" smtClean="0">
                <a:latin typeface="Arial" pitchFamily="34" charset="0"/>
                <a:cs typeface="Arial" pitchFamily="34" charset="0"/>
              </a:rPr>
              <a:t>Čtu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pohádku. 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Kreslíme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obrázky. 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Viděli jste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nový film? 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Pojedeš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na výlet? Na hřišti 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běhaly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děti. Žák 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psal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úkol. 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Budu zpívat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písničku. 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Namalujte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lišku.  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 L O V E S A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Řešení: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čtu – os. 1., č.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., čas přít.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kreslíme – os. 1., č. mn., čas přít.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viděli jste – os. 2. , č. mn., čas min.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pojedeš – os. 2., č.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., čas bud.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běhaly – os. 3., č. mn., čas min.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psal – os. 3., č.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., čas min.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budu zpívat – os. 1., č.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., čas bud.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namalujte – os. 2., č. mn., čas přít.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 L O V E S A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</a:p>
          <a:p>
            <a:endParaRPr lang="cs-CZ" dirty="0" smtClean="0"/>
          </a:p>
          <a:p>
            <a:pPr marL="64008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/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 L O V E S A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METODIKA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slouží k ústnímu a písemnému procvičování sloves.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Žáci časují postupně různá slovesa a určují osobu, číslo a čas.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Procvičujeme ústně i písemně (tabule a sešity).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Vrátíme se k 1.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slidu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ústně se žáky procvičujeme časování sloves </a:t>
            </a:r>
            <a:r>
              <a:rPr lang="cs-CZ" sz="2800" smtClean="0">
                <a:latin typeface="Arial" pitchFamily="34" charset="0"/>
                <a:cs typeface="Arial" pitchFamily="34" charset="0"/>
              </a:rPr>
              <a:t>z nabídky.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343</TotalTime>
  <Words>362</Words>
  <Application>Microsoft Office PowerPoint</Application>
  <PresentationFormat>Předvádění na obrazovce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Talent</vt:lpstr>
      <vt:lpstr>  Název školy:  ZŠ Štětí, Ostrovní 300 Autor:  Mgr. Ilona Stieranková Název materiálu:   VY_32_INOVACE_ CJ.4.A.06_slovesa Název: Slovesa Číslo operačního programu: CZ.1.07/1.4.00/21.1693 Název projektu: PRIMA ŠKOLA </vt:lpstr>
      <vt:lpstr>S L O V E S A</vt:lpstr>
      <vt:lpstr>S L O V E S A</vt:lpstr>
      <vt:lpstr>S L O V E S A</vt:lpstr>
      <vt:lpstr>S L O V E S A</vt:lpstr>
      <vt:lpstr>S L O V E S A</vt:lpstr>
      <vt:lpstr>S L O V E S A</vt:lpstr>
      <vt:lpstr>S L O V E S A</vt:lpstr>
      <vt:lpstr>S L O V E S A</vt:lpstr>
      <vt:lpstr>S L O V E S A</vt:lpstr>
      <vt:lpstr>S L O V E S A</vt:lpstr>
    </vt:vector>
  </TitlesOfParts>
  <Company>Název společnosti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Vaše jméno</dc:creator>
  <cp:lastModifiedBy>Učitel</cp:lastModifiedBy>
  <cp:revision>44</cp:revision>
  <dcterms:created xsi:type="dcterms:W3CDTF">2011-11-06T14:13:52Z</dcterms:created>
  <dcterms:modified xsi:type="dcterms:W3CDTF">2012-10-31T19:37:07Z</dcterms:modified>
</cp:coreProperties>
</file>