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sldIdLst>
    <p:sldId id="262" r:id="rId2"/>
    <p:sldId id="258" r:id="rId3"/>
    <p:sldId id="259" r:id="rId4"/>
    <p:sldId id="269" r:id="rId5"/>
    <p:sldId id="264" r:id="rId6"/>
    <p:sldId id="270" r:id="rId7"/>
    <p:sldId id="272" r:id="rId8"/>
    <p:sldId id="273" r:id="rId9"/>
    <p:sldId id="274" r:id="rId10"/>
    <p:sldId id="275" r:id="rId11"/>
    <p:sldId id="271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0587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t1.gstatic.com/images?q=tbn:ANd9GcSxbxkaRj_Kdvqv33idgGzOmEP3oiO7VXKWwjwa91U6z1qwKj-6" TargetMode="External"/><Relationship Id="rId3" Type="http://schemas.openxmlformats.org/officeDocument/2006/relationships/hyperlink" Target="http://www.simpsonovi.net/obrazky/sekce/dum/dum32.jpg" TargetMode="External"/><Relationship Id="rId7" Type="http://schemas.openxmlformats.org/officeDocument/2006/relationships/hyperlink" Target="http://t3.gstatic.com/images?q=tbn:ANd9GcQ04Dxz0RFMjwBvP6nmp-JhJDdNz-ZFZullwvBU22dFY23WHiod" TargetMode="External"/><Relationship Id="rId2" Type="http://schemas.openxmlformats.org/officeDocument/2006/relationships/hyperlink" Target="http://www.msosvobozeni.estranky.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ta6.superhry.cz/TSO_40e1f8z/800/002/2317-800.jpg" TargetMode="External"/><Relationship Id="rId5" Type="http://schemas.openxmlformats.org/officeDocument/2006/relationships/hyperlink" Target="http://fugu.cz/samolepky-na-zed/pohadkovy-strom" TargetMode="External"/><Relationship Id="rId4" Type="http://schemas.openxmlformats.org/officeDocument/2006/relationships/hyperlink" Target="http://t3.gstatic.com/images" TargetMode="External"/><Relationship Id="rId9" Type="http://schemas.openxmlformats.org/officeDocument/2006/relationships/hyperlink" Target="http://www.nejzahrady.cz/uws_images/kvetinarstvi/darkove-kytice/puget-bilych-ruzi.jpg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VY_32_INOVACE_ CJ.4.A.07_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podstatna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_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jmena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Podstatná jména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4. ročníku, slouží k učivu českého jazyka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</a:t>
            </a:r>
            <a:r>
              <a:rPr lang="cs-CZ" sz="2000" b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: 21. </a:t>
            </a: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05. 2012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čtvrtý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Český jazyk a literatura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876800"/>
            <a:ext cx="2305050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484784"/>
            <a:ext cx="2466975" cy="1847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3429000"/>
            <a:ext cx="18764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4797152"/>
            <a:ext cx="1728192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1412776"/>
            <a:ext cx="4379640" cy="32847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34175" y="4725144"/>
            <a:ext cx="240982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99032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Určujeme: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ROD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ČÍSLO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PÁD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(VZOR)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ROD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MUŽSKÝ </a:t>
            </a:r>
            <a:r>
              <a:rPr lang="cs-CZ" dirty="0" smtClean="0">
                <a:solidFill>
                  <a:schemeClr val="accent5"/>
                </a:solidFill>
                <a:latin typeface="Arial" pitchFamily="34" charset="0"/>
                <a:cs typeface="Arial" pitchFamily="34" charset="0"/>
              </a:rPr>
              <a:t>TEN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ŽENSKÝ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STŘEDNÍ </a:t>
            </a:r>
            <a:r>
              <a:rPr lang="cs-CZ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TO</a:t>
            </a:r>
            <a:endParaRPr lang="cs-CZ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74" y="2838450"/>
            <a:ext cx="5104581" cy="30141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>
                <a:latin typeface="Arial" pitchFamily="34" charset="0"/>
                <a:cs typeface="Arial" pitchFamily="34" charset="0"/>
              </a:rPr>
              <a:t>ČÍSLO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JEDNOTNÉ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MNOŽNÉ</a:t>
            </a:r>
          </a:p>
        </p:txBody>
      </p:sp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3861048"/>
            <a:ext cx="3323861" cy="2492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BUDEME POUŽÍVAT ZKRATKY: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rod				r.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mužský			r. muž.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ženský			r. žen.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střední			r.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stř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jednotné		č.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číslo množné		č. mn.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pád			1. – 7.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	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Hledáme podstatná jména ve větách: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Lev, král zvířat, měl malého synka. </a:t>
            </a: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Koťata a štěňata si hrála s míčem na trávě. </a:t>
            </a: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V zimě bylo hodně sněhu. </a:t>
            </a: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Pojedeme do divadla. </a:t>
            </a: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Jana čte pohádku.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Kontrola podstatných jmen: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b="1" u="sng" dirty="0" smtClean="0">
                <a:latin typeface="Arial" pitchFamily="34" charset="0"/>
                <a:cs typeface="Arial" pitchFamily="34" charset="0"/>
              </a:rPr>
              <a:t>Lev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král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zvířat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měl malého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synka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algn="just"/>
            <a:r>
              <a:rPr lang="cs-CZ" b="1" u="sng" dirty="0" smtClean="0">
                <a:latin typeface="Arial" pitchFamily="34" charset="0"/>
                <a:cs typeface="Arial" pitchFamily="34" charset="0"/>
              </a:rPr>
              <a:t>Koťata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štěňata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si hrála s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míčem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na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trávě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zimě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bylo hodně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sněhu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Pojedeme do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divadla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 algn="just"/>
            <a:r>
              <a:rPr lang="cs-CZ" b="1" u="sng" dirty="0" smtClean="0">
                <a:latin typeface="Arial" pitchFamily="34" charset="0"/>
                <a:cs typeface="Arial" pitchFamily="34" charset="0"/>
              </a:rPr>
              <a:t>Jana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čte </a:t>
            </a:r>
            <a:r>
              <a:rPr lang="cs-CZ" b="1" u="sng" dirty="0" smtClean="0">
                <a:latin typeface="Arial" pitchFamily="34" charset="0"/>
                <a:cs typeface="Arial" pitchFamily="34" charset="0"/>
              </a:rPr>
              <a:t>pohádku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Řešení: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lev – r. muž.,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1.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král – r. muž.,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1. p.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vířat – r.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č. mn., 2.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synka – r. muž.,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4.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koťata – r.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č. mn., 1.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štěňata – r.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č. mn., 1.p.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dirty="0">
                <a:latin typeface="Arial" pitchFamily="34" charset="0"/>
                <a:cs typeface="Arial" pitchFamily="34" charset="0"/>
              </a:rPr>
              <a:t>s) míčem – r. muž., č. j., 7.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(na) trávě – r. žen.,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6.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(v) zimě – r. žen.,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6.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sněhu – r. muž.,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2.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(do)  divadla – r.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stř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2.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Jana – r. žen.,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1. p.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pohádku – r. žen., č.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., 4. p.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Zdroje</a:t>
            </a:r>
          </a:p>
          <a:p>
            <a:endParaRPr lang="cs-CZ" dirty="0" smtClean="0"/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2"/>
              </a:rPr>
              <a:t>msosvobozeni.estranky.cz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http://www.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3"/>
              </a:rPr>
              <a:t>simpsonovi.net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3"/>
              </a:rPr>
              <a:t>obrazky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/sekce/dum/dum32.jpg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http://t3.gstatic.com/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4"/>
              </a:rPr>
              <a:t>images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5"/>
              </a:rPr>
              <a:t>http://fugu.cz/samolepky-na-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5"/>
              </a:rPr>
              <a:t>zed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5"/>
              </a:rPr>
              <a:t>pohadkovy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5"/>
              </a:rPr>
              <a:t>-strom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6"/>
              </a:rPr>
              <a:t>http://data6.superhry.cz/TSO_40e1f8z/800/002/2317-800.jpg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http://t3.gstatic.com/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7"/>
              </a:rPr>
              <a:t>images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?q=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7"/>
              </a:rPr>
              <a:t>tbn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:ANd9GcQ04Dxz0RFMjwBvP6nmp-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7"/>
              </a:rPr>
              <a:t>JhJDdNz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-ZFZullwvBU22dFY23WHiod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8"/>
              </a:rPr>
              <a:t>http://t1.gstatic.com/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8"/>
              </a:rPr>
              <a:t>images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8"/>
              </a:rPr>
              <a:t>?q=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8"/>
              </a:rPr>
              <a:t>tbn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8"/>
              </a:rPr>
              <a:t>:ANd9GcSxbxkaRj_Kdvqv33idgGzOmEP3oiO7VXKWwjwa91U6z1qwKj-6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http://www.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9"/>
              </a:rPr>
              <a:t>nejzahrady.cz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9"/>
              </a:rPr>
              <a:t>uws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_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9"/>
              </a:rPr>
              <a:t>images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9"/>
              </a:rPr>
              <a:t>kvetinarstvi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9"/>
              </a:rPr>
              <a:t>darkove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-kytice/puget-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9"/>
              </a:rPr>
              <a:t>bilych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-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9"/>
              </a:rPr>
              <a:t>ruzi.jpg</a:t>
            </a:r>
            <a:endParaRPr lang="cs-CZ" sz="200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PODSTATNÁ JMÉNA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smtClean="0">
                <a:latin typeface="Arial" pitchFamily="34" charset="0"/>
                <a:cs typeface="Arial" pitchFamily="34" charset="0"/>
              </a:rPr>
              <a:t>METODIKA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Materiál slouží k ústnímu a písemnému procvičování podstatných jmen.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1.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slidu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jsou obrázky podstatných jmen, necháme žáky nakreslit do sešitů 3 libovolná podstatná jména, která je napadnou.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Učíme žáky poznávat podstatná jména a určovat jejich mluvnické kategorie.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Procvičujeme  ústně i písemně (tabule a sešity).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428</TotalTime>
  <Words>429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Talent</vt:lpstr>
      <vt:lpstr>  Název školy:  ZŠ Štětí, Ostrovní 300 Autor:  Mgr. Ilona Stieranková Název materiálu:   VY_32_INOVACE_ CJ.4.A.07_podstatna_jmena Název: Podstatná jména  Číslo operačního programu: CZ.1.07/1.4.00/21.1693 Název projektu: PRIMA ŠKOLA </vt:lpstr>
      <vt:lpstr>PODSTATNÁ JMÉNA</vt:lpstr>
      <vt:lpstr>PODSTATNÁ JMÉNA</vt:lpstr>
      <vt:lpstr>PODSTATNÁ JMÉNA</vt:lpstr>
      <vt:lpstr>PODSTATNÁ JMÉNA</vt:lpstr>
      <vt:lpstr>PODSTATNÁ JMÉNA</vt:lpstr>
      <vt:lpstr>PODSTATNÁ JMÉNA</vt:lpstr>
      <vt:lpstr>PODSTATNÁ JMÉNA</vt:lpstr>
      <vt:lpstr>PODSTATNÁ JMÉNA</vt:lpstr>
      <vt:lpstr>PODSTATNÁ JMÉNA</vt:lpstr>
      <vt:lpstr>PODSTATNÁ JMÉNA</vt:lpstr>
      <vt:lpstr>PODSTATNÁ JMÉNA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Učitel</cp:lastModifiedBy>
  <cp:revision>53</cp:revision>
  <dcterms:created xsi:type="dcterms:W3CDTF">2011-11-06T14:13:52Z</dcterms:created>
  <dcterms:modified xsi:type="dcterms:W3CDTF">2012-10-31T19:40:08Z</dcterms:modified>
</cp:coreProperties>
</file>