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2" r:id="rId2"/>
    <p:sldId id="258" r:id="rId3"/>
    <p:sldId id="277" r:id="rId4"/>
    <p:sldId id="259" r:id="rId5"/>
    <p:sldId id="270" r:id="rId6"/>
    <p:sldId id="269" r:id="rId7"/>
    <p:sldId id="264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3797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ummer.blog.cz/0802/najromantickejsie-kvety" TargetMode="External"/><Relationship Id="rId2" Type="http://schemas.openxmlformats.org/officeDocument/2006/relationships/hyperlink" Target="http://www.tvrtm.cz/magazin/1117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3.gstatic.com/images?q=tbn:ANd9GcQYMFYy56TZK3B5ZFzICcOVGHsiMpQSB3vkhTfCZ1Cu-ydOZFmVLg" TargetMode="External"/><Relationship Id="rId4" Type="http://schemas.openxmlformats.org/officeDocument/2006/relationships/hyperlink" Target="http://www.webquest.cz/download.php?id=21117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materiálu: 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VY_32_INOVACE_ CJ.4.A.09_vzory_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podstatnych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_jmen_rodu_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zenskoho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Název: Vzory podstatných jmen rodu ženského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českého jazyka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 24. </a:t>
            </a: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05. 2012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Český jazyk a literatura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VZORY RODU ŽENSKÉHO</a:t>
            </a:r>
            <a:endParaRPr lang="cs-CZ" sz="45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0"/>
            <a:ext cx="2613670" cy="34799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700808"/>
            <a:ext cx="2808312" cy="2746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057800"/>
            <a:ext cx="5371356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4509120"/>
            <a:ext cx="2200275" cy="207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VZORY RODU ŽENSKÉHO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2">
              <a:buNone/>
            </a:pPr>
            <a:r>
              <a:rPr lang="cs-CZ" sz="60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ŽENA</a:t>
            </a:r>
          </a:p>
          <a:p>
            <a:pPr lvl="2">
              <a:buNone/>
            </a:pPr>
            <a:r>
              <a:rPr lang="cs-CZ" sz="60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RŮŽE</a:t>
            </a:r>
          </a:p>
          <a:p>
            <a:pPr lvl="2">
              <a:buNone/>
            </a:pPr>
            <a:r>
              <a:rPr lang="cs-CZ" sz="60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PÍSEŇ</a:t>
            </a:r>
          </a:p>
          <a:p>
            <a:pPr lvl="2">
              <a:buNone/>
            </a:pPr>
            <a:r>
              <a:rPr lang="cs-CZ" sz="60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KOST</a:t>
            </a:r>
            <a:endParaRPr lang="cs-CZ" sz="60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99032"/>
          </a:xfrm>
        </p:spPr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VZORY RODU ŽENSKÉHO</a:t>
            </a:r>
            <a:endParaRPr lang="cs-CZ" sz="4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Určujeme: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ROD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ČÍSLO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VZOR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VZORY RODU ŽENSKÉHO</a:t>
            </a:r>
            <a:endParaRPr lang="cs-CZ" sz="4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PAMATUJ!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žen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	bez  		žen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y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růž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	bez  		růž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e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píse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ň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bez  		písn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ě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kos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bez  		kost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i</a:t>
            </a:r>
          </a:p>
          <a:p>
            <a:pPr>
              <a:buNone/>
            </a:pP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7. p., č. mn. 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ami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-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emi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, -mi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žen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ami,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růž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emi,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písn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ěmi,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kost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mi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VZORY RODU ŽENSKÉHO</a:t>
            </a:r>
            <a:endParaRPr lang="cs-CZ" sz="4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Přiřaďte podstatná jména ke vzorům: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babička, myš, báseň, lavice, stráň, kůže, ryba, konev, zlost, pohádka, chvíle, obuv, větev, kniha, radost, škola, bouře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VZORY RODU ŽENSKÉHO</a:t>
            </a:r>
            <a:endParaRPr lang="cs-CZ" sz="45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ŘEŠENÍ:</a:t>
            </a:r>
          </a:p>
          <a:p>
            <a:pPr>
              <a:buNone/>
            </a:pPr>
            <a:endParaRPr lang="cs-CZ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ŽENA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babička, ryba, pohádka, kniha, škola 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RŮŽE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lavice, chvíle, kůže, bouře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PÍSEŇ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báseň, stráň, konev, větev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KOST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myš, zlost, obuv, radost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VZORY RODU ŽENSKÉHO</a:t>
            </a:r>
            <a:endParaRPr lang="cs-CZ" sz="4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2"/>
              </a:rPr>
              <a:t>tvrtm.cz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2"/>
              </a:rPr>
              <a:t>magazin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2"/>
              </a:rPr>
              <a:t>/11172.jpg</a:t>
            </a: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3"/>
              </a:rPr>
              <a:t>summer.blog.cz/0802/najromantickejsie-kvety</a:t>
            </a: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4"/>
              </a:rPr>
              <a:t>http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4"/>
              </a:rPr>
              <a:t>://www.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4"/>
              </a:rPr>
              <a:t>webquest.cz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4"/>
              </a:rPr>
              <a:t>download.php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4"/>
              </a:rPr>
              <a:t>?id=21117</a:t>
            </a: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5"/>
              </a:rPr>
              <a:t>http://t3.gstatic.com/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5"/>
              </a:rPr>
              <a:t>images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5"/>
              </a:rPr>
              <a:t>?q=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5"/>
              </a:rPr>
              <a:t>tbn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5"/>
              </a:rPr>
              <a:t>:ANd9GcQYMFYy56TZK3B5ZFzICcOVGHsiMpQSB3vkhTfCZ1Cu-</a:t>
            </a:r>
            <a:r>
              <a:rPr lang="cs-CZ" sz="20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hlinkClick r:id="rId5"/>
              </a:rPr>
              <a:t>ydOZFmVLg</a:t>
            </a: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ústnímu a písemnému procvičování podstatných jmen rodu ženského.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Procvičujeme  ústně i písemně (tabule a sešity).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Upozorňujeme žáky na 7.p. a několikrát ho opakovaně procvičíme.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závěrečném opakování se vrátíme k 1.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necháme děti do obrázkových vzorů zapisovat podstatná jména, která je napadnou.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484</TotalTime>
  <Words>214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  Název školy:  ZŠ Štětí, Ostrovní 300 Autor:  Mgr. Ilona Stieranková Název materiálu:   VY_32_INOVACE_ CJ.4.A.09_vzory_podstatnych_jmen_rodu_zenskoho Název: Vzory podstatných jmen rodu ženského Číslo operačního programu: CZ.1.07/1.4.00/21.1693 Název projektu: PRIMA ŠKOLA </vt:lpstr>
      <vt:lpstr>VZORY RODU ŽENSKÉHO</vt:lpstr>
      <vt:lpstr>VZORY RODU ŽENSKÉHO</vt:lpstr>
      <vt:lpstr>VZORY RODU ŽENSKÉHO</vt:lpstr>
      <vt:lpstr>VZORY RODU ŽENSKÉHO</vt:lpstr>
      <vt:lpstr>VZORY RODU ŽENSKÉHO</vt:lpstr>
      <vt:lpstr>VZORY RODU ŽENSKÉHO</vt:lpstr>
      <vt:lpstr>VZORY RODU ŽENSKÉHO</vt:lpstr>
      <vt:lpstr>PODSTATNÁ JMÉNA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Dum</cp:lastModifiedBy>
  <cp:revision>63</cp:revision>
  <dcterms:created xsi:type="dcterms:W3CDTF">2011-11-06T14:13:52Z</dcterms:created>
  <dcterms:modified xsi:type="dcterms:W3CDTF">2012-10-31T19:46:36Z</dcterms:modified>
</cp:coreProperties>
</file>