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2" r:id="rId2"/>
    <p:sldId id="258" r:id="rId3"/>
    <p:sldId id="277" r:id="rId4"/>
    <p:sldId id="259" r:id="rId5"/>
    <p:sldId id="269" r:id="rId6"/>
    <p:sldId id="278" r:id="rId7"/>
    <p:sldId id="279" r:id="rId8"/>
    <p:sldId id="271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4" d="100"/>
          <a:sy n="44" d="100"/>
        </p:scale>
        <p:origin x="-1914" y="-7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nd05.jxs.cz/047/844/dd7f6f8202_84742437_o2.jpg" TargetMode="External"/><Relationship Id="rId2" Type="http://schemas.openxmlformats.org/officeDocument/2006/relationships/hyperlink" Target="http://www.ubytovani-chorvatsko-hotely.cz/images/dovlena-na-jadranu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partma.cz/sites/default/files/imagecache/nahled/266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Název materiálu: 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VY_32_INOVACE_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J.4.A.10_vzory_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podstatnych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_jmen_rodu_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stredniho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Název: Vzory podstatných jmen rodu středního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českého jazyka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: 25. </a:t>
            </a: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05. 2012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Český jazyk a literatura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5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VZORY RODU STŘEDNÍHO</a:t>
            </a:r>
            <a:endParaRPr lang="cs-CZ" sz="45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12776"/>
            <a:ext cx="4473847" cy="33510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90006" y="1412776"/>
            <a:ext cx="4553994" cy="3085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645024"/>
            <a:ext cx="4295601" cy="3574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3933056"/>
            <a:ext cx="4762500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5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VZORY RODU STŘEDNÍHO</a:t>
            </a:r>
            <a:endParaRPr lang="cs-CZ" sz="45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cs-CZ" sz="5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MĚSTO</a:t>
            </a:r>
          </a:p>
          <a:p>
            <a:pPr lvl="1"/>
            <a:r>
              <a:rPr lang="cs-CZ" sz="5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MOŘE</a:t>
            </a:r>
          </a:p>
          <a:p>
            <a:pPr lvl="1"/>
            <a:r>
              <a:rPr lang="cs-CZ" sz="5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KUŘE</a:t>
            </a:r>
          </a:p>
          <a:p>
            <a:pPr lvl="1"/>
            <a:r>
              <a:rPr lang="cs-CZ" sz="5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STAVENÍ</a:t>
            </a:r>
            <a:endParaRPr lang="cs-CZ" sz="56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99032"/>
          </a:xfrm>
        </p:spPr>
        <p:txBody>
          <a:bodyPr>
            <a:normAutofit/>
          </a:bodyPr>
          <a:lstStyle/>
          <a:p>
            <a:pPr algn="ctr"/>
            <a:r>
              <a:rPr lang="cs-CZ" sz="45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VZORY RODU STŘEDNÍHO</a:t>
            </a:r>
            <a:endParaRPr lang="cs-CZ" sz="45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Určujeme: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ROD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ČÍSLO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PÁD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VZOR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VZORY RODU STŘEDNÍHO</a:t>
            </a:r>
            <a:endParaRPr lang="cs-CZ" sz="45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PAMATUJ!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měst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bez		měst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moř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bez 		moř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kuř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bez		kuř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ete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staven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bez 		staven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í</a:t>
            </a:r>
            <a:endParaRPr lang="cs-CZ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5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VZORY RODU STŘEDNÍHO</a:t>
            </a:r>
            <a:endParaRPr lang="cs-CZ" sz="4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Přiřaď podstatná jména ke vzorům: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pole, house, nábřeží, hnízdo, hříbě, máslo, zelí, nebe, srdce, letadlo, kotě, sluníčko, slunce, zrní, slovo, kamení, divadlo, štěně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5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VZORY RODU STŘEDNÍHO</a:t>
            </a:r>
            <a:endParaRPr lang="cs-CZ" sz="4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MĚSTO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hnízdo, máslo, letadlo, sluníčko, slovo, divadlo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MOŘE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pole, nebe, srdce, slunce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KUŘE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house, hříbě, kotě, štěně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STAVENÍ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nábřeží, zelí, zrní, kamení</a:t>
            </a:r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VZORY RODU STŘEDNÍHO</a:t>
            </a:r>
            <a:endParaRPr lang="cs-CZ" sz="45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</a:t>
            </a:r>
          </a:p>
          <a:p>
            <a:endParaRPr lang="cs-CZ" sz="2000" dirty="0" smtClean="0"/>
          </a:p>
          <a:p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mucl.cz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customers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mucl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ftp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prevod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zpravodajstvi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obrazky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/Image/CL,%20letecky1..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jpg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ubytovani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-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chorvatsko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-hotely.cz/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images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dovlena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-na-jadranu.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jpg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  <a:hlinkClick r:id="rId3"/>
              </a:rPr>
              <a:t>http://nd05.jxs.cz/047/844/dd7f6f8202_84742437_o2.jpg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apartma.cz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sites</a:t>
            </a:r>
            <a:r>
              <a:rPr lang="cs-CZ" sz="2000" dirty="0" smtClean="0">
                <a:hlinkClick r:id="rId4"/>
              </a:rPr>
              <a:t>/default/</a:t>
            </a:r>
            <a:r>
              <a:rPr lang="cs-CZ" sz="2000" dirty="0" err="1" smtClean="0">
                <a:hlinkClick r:id="rId4"/>
              </a:rPr>
              <a:t>files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imagecache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nahled</a:t>
            </a:r>
            <a:r>
              <a:rPr lang="cs-CZ" sz="2000" dirty="0" smtClean="0">
                <a:hlinkClick r:id="rId4"/>
              </a:rPr>
              <a:t>/266.jpg</a:t>
            </a:r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VZORY RODU STŘEDNÍHO</a:t>
            </a:r>
            <a:endParaRPr lang="cs-CZ" sz="45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slouží k ústnímu a písemnému procvičování podstatných jmen rodu středního.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Procvičujeme  ústně i písemně (tabule a sešity).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závěrečném opakování se vrátíme k 1.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slidu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necháme děti do obrázkových vzorů zapisovat podstatná jména, která je napadnou.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473</TotalTime>
  <Words>211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  Název školy:  ZŠ Štětí, Ostrovní 300 Autor:  Mgr. Ilona Stieranková Název materiálu:   VY_32_INOVACE_ CJ.4.A.10_vzory_podstatnych_jmen_rodu_stredniho Název: Vzory podstatných jmen rodu středního Číslo operačního programu: CZ.1.07/1.4.00/21.1693 Název projektu: PRIMA ŠKOLA </vt:lpstr>
      <vt:lpstr>VZORY RODU STŘEDNÍHO</vt:lpstr>
      <vt:lpstr>VZORY RODU STŘEDNÍHO</vt:lpstr>
      <vt:lpstr>VZORY RODU STŘEDNÍHO</vt:lpstr>
      <vt:lpstr>VZORY RODU STŘEDNÍHO</vt:lpstr>
      <vt:lpstr>VZORY RODU STŘEDNÍHO</vt:lpstr>
      <vt:lpstr>VZORY RODU STŘEDNÍHO</vt:lpstr>
      <vt:lpstr>VZORY RODU STŘEDNÍHO</vt:lpstr>
      <vt:lpstr>VZORY RODU STŘEDNÍHO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60</cp:revision>
  <dcterms:created xsi:type="dcterms:W3CDTF">2011-11-06T14:13:52Z</dcterms:created>
  <dcterms:modified xsi:type="dcterms:W3CDTF">2012-10-31T16:29:05Z</dcterms:modified>
</cp:coreProperties>
</file>