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62" r:id="rId2"/>
    <p:sldId id="268" r:id="rId3"/>
    <p:sldId id="258" r:id="rId4"/>
    <p:sldId id="264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D7AE7-1C6D-4EEF-8F55-5052E0493EB0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EC666-2A1E-4EE0-9979-AE133A4F6E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829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dissolve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8062912" cy="3096344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školy:  ZŠ Štětí, Ostrovní 300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Autor:  Mgr. Ilona Stieranková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materiálu: 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VY_32_INOVACE_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M.4.A.03_obvod_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trojuhelniku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Název: Obvod trojúhelníku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Číslo operačního programu: CZ.1.07/1.4.00/21.1693</a:t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Název projektu: PRIMA ŠKOLA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0" y="3356992"/>
            <a:ext cx="9144000" cy="1584176"/>
          </a:xfrm>
        </p:spPr>
        <p:txBody>
          <a:bodyPr>
            <a:normAutofit/>
          </a:bodyPr>
          <a:lstStyle/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Anotace: Materiál je určen pro žáky 4. ročníku, slouží k učivu matematiky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Datum: 02. 05 2012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Ročník: čtvrtý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Vzdělávací oblast: Matematika a její aplikace</a:t>
            </a:r>
            <a:endParaRPr lang="cs-CZ" sz="2000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869160"/>
            <a:ext cx="1811936" cy="1584176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30120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76200">
            <a:noFill/>
          </a:ln>
        </p:spPr>
        <p:txBody>
          <a:bodyPr>
            <a:normAutofit/>
          </a:bodyPr>
          <a:lstStyle/>
          <a:p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OBVOD TROJÚHELNÍKU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Obvod trojúhelníku je součet délek všech jeho stran.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ovnoramenný trojúhelník 3"/>
          <p:cNvSpPr/>
          <p:nvPr/>
        </p:nvSpPr>
        <p:spPr>
          <a:xfrm>
            <a:off x="1691680" y="3068960"/>
            <a:ext cx="4589096" cy="2448272"/>
          </a:xfrm>
          <a:prstGeom prst="triangle">
            <a:avLst>
              <a:gd name="adj" fmla="val 41625"/>
            </a:avLst>
          </a:prstGeom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OBVOD TROJÚHELNÍKU</a:t>
            </a:r>
            <a:endParaRPr lang="cs-CZ" sz="5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 = a + b + c</a:t>
            </a:r>
          </a:p>
          <a:p>
            <a:pPr>
              <a:buNone/>
            </a:pPr>
            <a:endParaRPr lang="cs-CZ" sz="3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POZOR!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strana </a:t>
            </a:r>
            <a:r>
              <a:rPr lang="cs-CZ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leží proti vrcholu A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strana </a:t>
            </a:r>
            <a:r>
              <a:rPr lang="cs-CZ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leží proti vrcholu B</a:t>
            </a:r>
          </a:p>
          <a:p>
            <a:pPr>
              <a:buNone/>
            </a:pP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strana </a:t>
            </a:r>
            <a:r>
              <a:rPr lang="cs-CZ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 </a:t>
            </a:r>
            <a:r>
              <a: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leží proti vrcholu C</a:t>
            </a:r>
          </a:p>
          <a:p>
            <a:pPr>
              <a:buNone/>
            </a:pPr>
            <a:endParaRPr lang="cs-CZ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4211960" y="2492896"/>
            <a:ext cx="3816424" cy="2520280"/>
          </a:xfrm>
          <a:prstGeom prst="triangle">
            <a:avLst>
              <a:gd name="adj" fmla="val 40169"/>
            </a:avLst>
          </a:prstGeom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OBVOD TROJÚHELNÍKU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</a:pP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Zápis </a:t>
            </a:r>
          </a:p>
          <a:p>
            <a:pPr>
              <a:lnSpc>
                <a:spcPct val="200000"/>
              </a:lnSpc>
            </a:pP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Náčrt</a:t>
            </a:r>
          </a:p>
          <a:p>
            <a:pPr>
              <a:lnSpc>
                <a:spcPct val="200000"/>
              </a:lnSpc>
            </a:pP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Výpočet</a:t>
            </a:r>
          </a:p>
          <a:p>
            <a:pPr>
              <a:lnSpc>
                <a:spcPct val="200000"/>
              </a:lnSpc>
            </a:pP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Odpověď </a:t>
            </a: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4860032" y="3212976"/>
            <a:ext cx="2932912" cy="1850504"/>
          </a:xfrm>
          <a:prstGeom prst="triangle">
            <a:avLst/>
          </a:prstGeom>
          <a:solidFill>
            <a:schemeClr val="tx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OBVOD TROJÚHELNÍKU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Vypočítej obvod trojúhelníku ABC: a = 6 cm, b = 8 cm, </a:t>
            </a:r>
          </a:p>
          <a:p>
            <a:pPr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c = 4 cm.</a:t>
            </a:r>
          </a:p>
          <a:p>
            <a:pPr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a = 6 cm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b = 8 cm</a:t>
            </a:r>
          </a:p>
          <a:p>
            <a:pPr>
              <a:buNone/>
            </a:pP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c = 4 cm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o = ? cm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o = a + b + c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o = 6 + 8 + 4</a:t>
            </a:r>
          </a:p>
          <a:p>
            <a:pPr>
              <a:buNone/>
            </a:pPr>
            <a:r>
              <a:rPr lang="cs-CZ" sz="2400" u="dbl" dirty="0" smtClean="0">
                <a:latin typeface="Arial" pitchFamily="34" charset="0"/>
                <a:cs typeface="Arial" pitchFamily="34" charset="0"/>
              </a:rPr>
              <a:t>o = 18 cm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Obvod trojúhelníku ABC je 18 cm.</a:t>
            </a: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ovnoramenný trojúhelník 3"/>
          <p:cNvSpPr/>
          <p:nvPr/>
        </p:nvSpPr>
        <p:spPr>
          <a:xfrm>
            <a:off x="4860032" y="3212976"/>
            <a:ext cx="2932912" cy="1850504"/>
          </a:xfrm>
          <a:prstGeom prst="triangle">
            <a:avLst/>
          </a:prstGeom>
          <a:solidFill>
            <a:schemeClr val="tx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OBVOD TROJÚHELNÍKU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Vypočítej obvod trojúhelníku ABC: a =  5 m, b = 4 m, </a:t>
            </a:r>
          </a:p>
          <a:p>
            <a:pPr>
              <a:buNone/>
            </a:pP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c = 3 m.</a:t>
            </a:r>
          </a:p>
          <a:p>
            <a:pPr>
              <a:buNone/>
            </a:pPr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a = 5 m</a:t>
            </a: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b = 4 m</a:t>
            </a:r>
          </a:p>
          <a:p>
            <a:pPr>
              <a:buNone/>
            </a:pPr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c = 3 m</a:t>
            </a: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o = ? m</a:t>
            </a: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o = a + b + c</a:t>
            </a: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o = 5 + 4 + 3</a:t>
            </a:r>
          </a:p>
          <a:p>
            <a:pPr>
              <a:buNone/>
            </a:pPr>
            <a:r>
              <a:rPr lang="cs-CZ" sz="3200" u="dbl" dirty="0" smtClean="0">
                <a:latin typeface="Arial" pitchFamily="34" charset="0"/>
                <a:cs typeface="Arial" pitchFamily="34" charset="0"/>
              </a:rPr>
              <a:t>o = 12 m</a:t>
            </a:r>
          </a:p>
          <a:p>
            <a:pPr>
              <a:buNone/>
            </a:pPr>
            <a:r>
              <a:rPr lang="cs-CZ" sz="3200" dirty="0" smtClean="0">
                <a:latin typeface="Arial" pitchFamily="34" charset="0"/>
                <a:cs typeface="Arial" pitchFamily="34" charset="0"/>
              </a:rPr>
              <a:t>Obvod trojúhelníku ABC je 12 m. </a:t>
            </a: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5" name="Rovnoramenný trojúhelník 4"/>
          <p:cNvSpPr/>
          <p:nvPr/>
        </p:nvSpPr>
        <p:spPr>
          <a:xfrm>
            <a:off x="4860032" y="3212976"/>
            <a:ext cx="2932912" cy="1850504"/>
          </a:xfrm>
          <a:prstGeom prst="triangle">
            <a:avLst/>
          </a:prstGeom>
          <a:solidFill>
            <a:schemeClr val="tx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OBVOD TROJÚHELNÍKU</a:t>
            </a:r>
            <a:endParaRPr lang="cs-CZ" sz="5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Použité zdroje: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Blažková, R.; Matoušková, K.;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Vaňurová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M.;</a:t>
            </a:r>
          </a:p>
          <a:p>
            <a:pPr>
              <a:buNone/>
            </a:pPr>
            <a:r>
              <a:rPr lang="cs-CZ" i="1" dirty="0" smtClean="0">
                <a:latin typeface="Arial" pitchFamily="34" charset="0"/>
                <a:cs typeface="Arial" pitchFamily="34" charset="0"/>
              </a:rPr>
              <a:t>Matematika pro 4. ročník základních škol, </a:t>
            </a:r>
          </a:p>
          <a:p>
            <a:pPr>
              <a:buNone/>
            </a:pPr>
            <a:r>
              <a:rPr lang="cs-CZ" i="1" dirty="0" smtClean="0">
                <a:latin typeface="Arial" pitchFamily="34" charset="0"/>
                <a:cs typeface="Arial" pitchFamily="34" charset="0"/>
              </a:rPr>
              <a:t>2. díl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ALTER , 1996 ISBN 80-85775-96-4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000" b="1" dirty="0" smtClean="0">
                <a:latin typeface="Arial" pitchFamily="34" charset="0"/>
                <a:cs typeface="Arial" pitchFamily="34" charset="0"/>
              </a:rPr>
              <a:t>OBVOD TROJÚHELNÍKU</a:t>
            </a:r>
            <a:endParaRPr lang="cs-CZ" sz="5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METODIKA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Pomocí jednotlivých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slidů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vysvětlíme žákům učivo o obvodu trojúhelníku a postup výpočtu obvodu trojúhelníku.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Do připravených obrazců žáci na interaktivní tabuli dopisují vrcholy a strany dle upozornění na 3.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Procvičujeme ústně i písemně (tabule a sešity).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Text příkladů pouštíme po jednotlivých řádcích a zároveň kontrolujeme žáky, jestli píší do geometrických sešitů to, co následuje.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závěru hodiny žáci vypočítají slovní úlohy (společná práce na tabuli a do školních sešitů).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Společná kontrola.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221</TotalTime>
  <Words>323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  Název školy:  ZŠ Štětí, Ostrovní 300 Autor:  Mgr. Ilona Stieranková Název materiálu:  VY_32_INOVACE_ M.4.A.03_obvod_trojuhelniku Název: Obvod trojúhelníku Číslo operačního programu: CZ.1.07/1.4.00/21.1693 Název projektu: PRIMA ŠKOLA </vt:lpstr>
      <vt:lpstr>OBVOD TROJÚHELNÍKU</vt:lpstr>
      <vt:lpstr>OBVOD TROJÚHELNÍKU</vt:lpstr>
      <vt:lpstr>OBVOD TROJÚHELNÍKU</vt:lpstr>
      <vt:lpstr>OBVOD TROJÚHELNÍKU</vt:lpstr>
      <vt:lpstr>OBVOD TROJÚHELNÍKU</vt:lpstr>
      <vt:lpstr>OBVOD TROJÚHELNÍKU</vt:lpstr>
      <vt:lpstr>OBVOD TROJÚHELNÍKU</vt:lpstr>
    </vt:vector>
  </TitlesOfParts>
  <Company>Název společnosti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 jméno</dc:creator>
  <cp:lastModifiedBy>Jan Táborský</cp:lastModifiedBy>
  <cp:revision>32</cp:revision>
  <dcterms:created xsi:type="dcterms:W3CDTF">2011-11-06T14:13:52Z</dcterms:created>
  <dcterms:modified xsi:type="dcterms:W3CDTF">2012-10-31T17:25:35Z</dcterms:modified>
</cp:coreProperties>
</file>