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2" r:id="rId2"/>
    <p:sldId id="268" r:id="rId3"/>
    <p:sldId id="258" r:id="rId4"/>
    <p:sldId id="264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299" autoAdjust="0"/>
    <p:restoredTop sz="86450" autoAdjust="0"/>
  </p:normalViewPr>
  <p:slideViewPr>
    <p:cSldViewPr>
      <p:cViewPr>
        <p:scale>
          <a:sx n="50" d="100"/>
          <a:sy n="50" d="100"/>
        </p:scale>
        <p:origin x="-1482" y="-7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3021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M.4.A.04_obvod_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ctverce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Obvod čtverce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0" y="3356992"/>
            <a:ext cx="9144000" cy="1584176"/>
          </a:xfrm>
        </p:spPr>
        <p:txBody>
          <a:bodyPr>
            <a:normAutofit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matematiky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03. 05 2012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Matematika a její aplikace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76200">
            <a:noFill/>
          </a:ln>
        </p:spPr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OBVOD ČTVERCE</a:t>
            </a:r>
            <a:endParaRPr lang="cs-CZ" sz="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Obvod čtverce je součet délek všech jeho stran.</a:t>
            </a:r>
          </a:p>
          <a:p>
            <a:pPr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87824" y="3140968"/>
            <a:ext cx="2808312" cy="2736304"/>
          </a:xfrm>
          <a:prstGeom prst="rect">
            <a:avLst/>
          </a:prstGeom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Obvod čtverce o straně </a:t>
            </a:r>
            <a:r>
              <a:rPr lang="cs-CZ" sz="3600" b="1" i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cs-CZ" sz="3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můžeme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vypočítat dvojím způsobem:</a:t>
            </a:r>
          </a:p>
          <a:p>
            <a:pPr>
              <a:buNone/>
            </a:pPr>
            <a:r>
              <a:rPr lang="cs-CZ" sz="3600" b="1" i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806958" indent="-742950">
              <a:buAutoNum type="arabicPeriod"/>
            </a:pPr>
            <a:r>
              <a:rPr lang="cs-CZ" sz="3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sečteme délky jeho čtyř stran          o = a + </a:t>
            </a:r>
            <a:r>
              <a:rPr lang="cs-CZ" sz="3600" b="1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3600" b="1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+a</a:t>
            </a:r>
          </a:p>
          <a:p>
            <a:pPr marL="806958" indent="-742950">
              <a:buAutoNum type="arabicPeriod"/>
            </a:pPr>
            <a:endParaRPr lang="cs-CZ" sz="3600" b="1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marL="806958" indent="-742950">
              <a:buAutoNum type="arabicPeriod"/>
            </a:pPr>
            <a:r>
              <a:rPr lang="cs-CZ" sz="3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délku strany vynásobíme čtyřmi</a:t>
            </a:r>
          </a:p>
          <a:p>
            <a:pPr marL="806958" indent="-742950">
              <a:buNone/>
            </a:pPr>
            <a:r>
              <a:rPr lang="cs-CZ" sz="3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o = 4 . a</a:t>
            </a: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96336" y="3789040"/>
            <a:ext cx="1187624" cy="1187624"/>
          </a:xfrm>
          <a:prstGeom prst="rect">
            <a:avLst/>
          </a:prstGeom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OBVOD ČTVERCE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OBVOD ČTVERCE</a:t>
            </a:r>
            <a:endParaRPr lang="cs-CZ" sz="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Zápis </a:t>
            </a:r>
          </a:p>
          <a:p>
            <a:pPr>
              <a:lnSpc>
                <a:spcPct val="200000"/>
              </a:lnSpc>
            </a:pP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Náčrt</a:t>
            </a:r>
          </a:p>
          <a:p>
            <a:pPr>
              <a:lnSpc>
                <a:spcPct val="200000"/>
              </a:lnSpc>
            </a:pP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Výpočet</a:t>
            </a:r>
          </a:p>
          <a:p>
            <a:pPr>
              <a:lnSpc>
                <a:spcPct val="200000"/>
              </a:lnSpc>
            </a:pP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Odpověď 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419872" y="2348880"/>
            <a:ext cx="4104456" cy="3672408"/>
          </a:xfrm>
          <a:prstGeom prst="rect">
            <a:avLst/>
          </a:prstGeom>
          <a:solidFill>
            <a:schemeClr val="tx2">
              <a:lumMod val="50000"/>
            </a:schemeClr>
          </a:solidFill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OBVOD ČTVERCE</a:t>
            </a:r>
            <a:endParaRPr lang="cs-CZ" sz="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Vypočítej obvod čtverce ABCD: a = 5 cm.</a:t>
            </a:r>
          </a:p>
          <a:p>
            <a:pPr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a = 5 cm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 = ? cm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 = 4 . a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 = 4 . 5</a:t>
            </a:r>
          </a:p>
          <a:p>
            <a:pPr>
              <a:buNone/>
            </a:pPr>
            <a:r>
              <a:rPr lang="cs-CZ" sz="2400" u="dbl" dirty="0" smtClean="0">
                <a:latin typeface="Arial" pitchFamily="34" charset="0"/>
                <a:cs typeface="Arial" pitchFamily="34" charset="0"/>
              </a:rPr>
              <a:t>o = 20 cm</a:t>
            </a:r>
          </a:p>
          <a:p>
            <a:pPr>
              <a:buNone/>
            </a:pPr>
            <a:endParaRPr lang="cs-CZ" sz="2400" u="sng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Obvod čtverce ABCD je 20 cm.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80112" y="3212976"/>
            <a:ext cx="2016224" cy="1872208"/>
          </a:xfrm>
          <a:prstGeom prst="rect">
            <a:avLst/>
          </a:prstGeom>
          <a:solidFill>
            <a:schemeClr val="tx1"/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OBVOD ČTVERCE</a:t>
            </a:r>
            <a:endParaRPr lang="cs-CZ" sz="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Vypočítej obvod čtverce ABCD: a = 30 m.</a:t>
            </a:r>
          </a:p>
          <a:p>
            <a:pPr>
              <a:buNone/>
            </a:pP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a = 30 m</a:t>
            </a: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o = ? m</a:t>
            </a: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o = 4 . a</a:t>
            </a: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o = 4 . 30</a:t>
            </a:r>
          </a:p>
          <a:p>
            <a:pPr>
              <a:buNone/>
            </a:pPr>
            <a:r>
              <a:rPr lang="cs-CZ" sz="3200" u="dbl" dirty="0" smtClean="0">
                <a:latin typeface="Arial" pitchFamily="34" charset="0"/>
                <a:cs typeface="Arial" pitchFamily="34" charset="0"/>
              </a:rPr>
              <a:t>o = 120 m</a:t>
            </a:r>
          </a:p>
          <a:p>
            <a:pPr>
              <a:buNone/>
            </a:pPr>
            <a:endParaRPr lang="cs-CZ" sz="3200" u="sng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Obvod čtverce ABCD je 120 m.</a:t>
            </a:r>
            <a:endParaRPr lang="cs-CZ" b="1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80112" y="3212976"/>
            <a:ext cx="2016224" cy="1872208"/>
          </a:xfrm>
          <a:prstGeom prst="rect">
            <a:avLst/>
          </a:prstGeom>
          <a:solidFill>
            <a:schemeClr val="tx1"/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OBVOD ČTVERCE</a:t>
            </a:r>
            <a:endParaRPr lang="cs-CZ" sz="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Blažková, R.; Matoušková, K.;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Vaňurová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M.;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Matematika pro 4. ročník základních škol, 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2. díl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ALTER , 1996 ISBN 80-85775-96-4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OBVOD ČTVERCE</a:t>
            </a:r>
            <a:endParaRPr lang="cs-CZ" sz="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Pomocí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vysvětlíme žákům učivo o obvodu čtverce a postup výpočtu obvodu čtverce.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 připravených obrazců žáci na interaktivní tabuli dopisují vrcholy a strany.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ústně i písemně (tabule a sešity).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závěru hodiny žáci vypočítají slovní úlohy (společná práce na tabuli a do školních sešitů).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Společná kontrola.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>
    <a:spDef>
      <a:spPr>
        <a:ln w="76200">
          <a:solidFill>
            <a:srgbClr val="FFFF00"/>
          </a:solidFill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250</TotalTime>
  <Words>261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  Název školy:  ZŠ Štětí, Ostrovní 300 Autor:  Mgr. Ilona Stieranková Název materiálu:  VY_32_INOVACE_ M.4.A.04_obvod_ctverce Název: Obvod čtverce Číslo operačního programu: CZ.1.07/1.4.00/21.1693 Název projektu: PRIMA ŠKOLA </vt:lpstr>
      <vt:lpstr>OBVOD ČTVERCE</vt:lpstr>
      <vt:lpstr>OBVOD ČTVERCE</vt:lpstr>
      <vt:lpstr>OBVOD ČTVERCE</vt:lpstr>
      <vt:lpstr>OBVOD ČTVERCE</vt:lpstr>
      <vt:lpstr>OBVOD ČTVERCE</vt:lpstr>
      <vt:lpstr>OBVOD ČTVERCE</vt:lpstr>
      <vt:lpstr>OBVOD ČTVERCE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36</cp:revision>
  <dcterms:created xsi:type="dcterms:W3CDTF">2011-11-06T14:13:52Z</dcterms:created>
  <dcterms:modified xsi:type="dcterms:W3CDTF">2012-10-31T17:26:27Z</dcterms:modified>
</cp:coreProperties>
</file>