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2" r:id="rId2"/>
    <p:sldId id="268" r:id="rId3"/>
    <p:sldId id="258" r:id="rId4"/>
    <p:sldId id="264" r:id="rId5"/>
    <p:sldId id="269" r:id="rId6"/>
    <p:sldId id="270" r:id="rId7"/>
    <p:sldId id="271" r:id="rId8"/>
    <p:sldId id="272" r:id="rId9"/>
    <p:sldId id="273" r:id="rId10"/>
    <p:sldId id="259" r:id="rId11"/>
    <p:sldId id="260" r:id="rId12"/>
    <p:sldId id="261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299" autoAdjust="0"/>
    <p:restoredTop sz="86450" autoAdjust="0"/>
  </p:normalViewPr>
  <p:slideViewPr>
    <p:cSldViewPr>
      <p:cViewPr>
        <p:scale>
          <a:sx n="50" d="100"/>
          <a:sy n="50" d="100"/>
        </p:scale>
        <p:origin x="-1482" y="-7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M.4.A.05_obvod_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obdelniku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Obvod obdélníku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matematiky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04. 05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Obvod obdélníku je součet délek všech jeho stran.</a:t>
            </a:r>
          </a:p>
          <a:p>
            <a:pPr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3645024"/>
            <a:ext cx="5472608" cy="1584176"/>
          </a:xfrm>
          <a:prstGeom prst="rect">
            <a:avLst/>
          </a:prstGeom>
          <a:solidFill>
            <a:srgbClr val="00B050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 Obvod obdélníku, který má strany </a:t>
            </a:r>
            <a:r>
              <a:rPr lang="cs-CZ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a, b, </a:t>
            </a: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můžeme      počítat trojím způsobem:</a:t>
            </a:r>
          </a:p>
          <a:p>
            <a:pPr>
              <a:buNone/>
            </a:pPr>
            <a:r>
              <a:rPr lang="cs-CZ" sz="36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806958" indent="-742950">
              <a:buAutoNum type="arabicPeriod"/>
            </a:pP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sečteme délky všech čtyř stran                           o = a + b + a +b</a:t>
            </a:r>
          </a:p>
          <a:p>
            <a:pPr marL="806958" indent="-742950">
              <a:buAutoNum type="arabicPeriod"/>
            </a:pPr>
            <a:endParaRPr lang="cs-CZ" sz="3600" b="1" dirty="0" smtClean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pPr marL="806958" indent="-742950">
              <a:buAutoNum type="arabicPeriod"/>
            </a:pP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vynásobíme dvěma délky sousedních stran a součiny sečteme                                                   o = 2 . a + 2 . b</a:t>
            </a:r>
          </a:p>
          <a:p>
            <a:pPr marL="806958" indent="-742950">
              <a:buAutoNum type="arabicPeriod"/>
            </a:pPr>
            <a:endParaRPr lang="cs-CZ" sz="3600" b="1" dirty="0" smtClean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pPr marL="806958" indent="-742950">
              <a:buAutoNum type="arabicPeriod"/>
            </a:pP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sečteme délky sousedních stran a součet vynásobíme dvěma                                                 o = 2 . (a + b)</a:t>
            </a:r>
          </a:p>
          <a:p>
            <a:pPr marL="806958" indent="-742950">
              <a:buNone/>
            </a:pPr>
            <a:endParaRPr lang="cs-CZ" sz="3600" b="1" dirty="0" smtClean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56176" y="2708920"/>
            <a:ext cx="2664296" cy="1080120"/>
          </a:xfrm>
          <a:prstGeom prst="rect">
            <a:avLst/>
          </a:prstGeom>
          <a:solidFill>
            <a:srgbClr val="00B050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Zápis 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Náčrt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Výpočet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Odpověď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23928" y="2708920"/>
            <a:ext cx="4104456" cy="2376264"/>
          </a:xfrm>
          <a:prstGeom prst="rect">
            <a:avLst/>
          </a:prstGeom>
          <a:solidFill>
            <a:srgbClr val="00B050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Slovní úloha: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Maminka šije ubrus tvaru obdélníku. Potřebuje zjistit, kolik cm krajky musí koupit na olemování ubrusu = musí zjistit obvod ubrusu.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S výpočtem jí pomáhají její děti – Jenda a Katka.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Maminka sečetla délky všech stran obdélníku: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90 + 60 + 90 + 60 = 300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65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+ b + a + b</a:t>
            </a:r>
            <a:endParaRPr lang="cs-CZ" sz="65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Jenda ví, že protější strany obdélníku mají stejné délky, a proto počítal: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2 · 90 + 2 · 60 = 300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6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 · a + 2 · 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Katka sečetla délku kratší strany a delší strany a výsledek vynásobila dvěma: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2 · (90 + 60) = 300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6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 · (a + b)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Všichni tři počítali: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60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OBVOD OBDÉLNÍKU</a:t>
            </a:r>
            <a:endParaRPr lang="cs-CZ" sz="6000" b="1" u="sng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300" b="1" dirty="0" smtClean="0">
                <a:latin typeface="Arial" pitchFamily="34" charset="0"/>
                <a:cs typeface="Arial" pitchFamily="34" charset="0"/>
              </a:rPr>
              <a:t>Vypočítej obvod obdélníku ABCD: a = 15 cm, b = 10 cm.</a:t>
            </a:r>
          </a:p>
          <a:p>
            <a:pPr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 = 15 cm</a:t>
            </a:r>
          </a:p>
          <a:p>
            <a:pPr>
              <a:buNone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b = 10 cm</a:t>
            </a:r>
          </a:p>
          <a:p>
            <a:pPr>
              <a:buNone/>
            </a:pP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 = ? cm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 = 2 . (a + b)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 = 2 . (15 + 10)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 = 2 . 25</a:t>
            </a:r>
          </a:p>
          <a:p>
            <a:pPr>
              <a:buNone/>
            </a:pPr>
            <a:r>
              <a:rPr lang="cs-CZ" sz="2400" u="dbl" dirty="0" smtClean="0">
                <a:latin typeface="Arial" pitchFamily="34" charset="0"/>
                <a:cs typeface="Arial" pitchFamily="34" charset="0"/>
              </a:rPr>
              <a:t>o = 50 cm</a:t>
            </a:r>
          </a:p>
          <a:p>
            <a:pPr>
              <a:buNone/>
            </a:pP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Obvod obdélníku ABCD je 50 cm.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51920" y="3212976"/>
            <a:ext cx="3744416" cy="1872208"/>
          </a:xfrm>
          <a:prstGeom prst="rect">
            <a:avLst/>
          </a:prstGeom>
          <a:solidFill>
            <a:schemeClr val="tx1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Vypočítej obvod obdélníku ABCD: a = 30 m, b = 20 m.</a:t>
            </a:r>
          </a:p>
          <a:p>
            <a:pPr>
              <a:buNone/>
            </a:pP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a = 30 m</a:t>
            </a:r>
          </a:p>
          <a:p>
            <a:pPr>
              <a:buNone/>
            </a:pP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b = 20 m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 = ? m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 = 2 . (a + b)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 = 2 . (30 + 20)</a:t>
            </a: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 = 2 . 50</a:t>
            </a:r>
          </a:p>
          <a:p>
            <a:pPr>
              <a:buNone/>
            </a:pPr>
            <a:r>
              <a:rPr lang="cs-CZ" sz="3200" u="dbl" dirty="0" smtClean="0">
                <a:latin typeface="Arial" pitchFamily="34" charset="0"/>
                <a:cs typeface="Arial" pitchFamily="34" charset="0"/>
              </a:rPr>
              <a:t>o = 100 m</a:t>
            </a:r>
          </a:p>
          <a:p>
            <a:pPr>
              <a:buNone/>
            </a:pPr>
            <a:endParaRPr lang="cs-CZ" sz="3200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Obvod obdélníku ABCD je 100 m.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95936" y="3140968"/>
            <a:ext cx="3600400" cy="1944216"/>
          </a:xfrm>
          <a:prstGeom prst="rect">
            <a:avLst/>
          </a:prstGeom>
          <a:solidFill>
            <a:schemeClr val="tx1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Blažková, R.; Matoušková, K.;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Vaňurová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M.;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pro 4. ročník základních škol, 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2. díl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ALTER , 1996 ISBN 80-85775-96-4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OBVOD OBDÉLNÍKU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vysvětlíme žákům učivo o obvodu obdélníku a postup výpočtu obvodu obdélníku.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 připravených obrazců žáci na interaktivní tabuli dopisují vrcholy a strany.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Ve výpočtech slovní úlohy ukážeme žákům tři možné způsoby obvodu obdélníku. U každého způsobu doplníme náčrtem na tabuli – pro představivost.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325</TotalTime>
  <Words>499</Words>
  <Application>Microsoft Office PowerPoint</Application>
  <PresentationFormat>Předvádění na obrazovce (4:3)</PresentationFormat>
  <Paragraphs>106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  Název školy:  ZŠ Štětí, Ostrovní 300 Autor:  Mgr. Ilona Stieranková Název materiálu:  VY_32_INOVACE_ M.4.A.05_obvod_obdelniku Název: Obvod obdélníku Číslo operačního programu: CZ.1.07/1.4.00/21.1693 Název projektu: PRIMA ŠKOLA </vt:lpstr>
      <vt:lpstr>OBVOD OBDÉLNÍKU</vt:lpstr>
      <vt:lpstr>OBVOD OBDÉLNÍKU</vt:lpstr>
      <vt:lpstr>OBVOD OBDÉLNÍKU</vt:lpstr>
      <vt:lpstr>OBVOD OBDÉLNÍKU</vt:lpstr>
      <vt:lpstr>OBVOD OBDÉLNÍKU</vt:lpstr>
      <vt:lpstr>OBVOD OBDÉLNÍKU</vt:lpstr>
      <vt:lpstr>OBVOD OBDÉLNÍKU</vt:lpstr>
      <vt:lpstr>OBVOD OBDÉLNÍKU</vt:lpstr>
      <vt:lpstr>OBVOD OBDÉLNÍKU</vt:lpstr>
      <vt:lpstr>OBVOD OBDÉLNÍKU</vt:lpstr>
      <vt:lpstr>OBVOD OBDÉLNÍKU</vt:lpstr>
      <vt:lpstr>OBVOD OBDÉLNÍKU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47</cp:revision>
  <dcterms:created xsi:type="dcterms:W3CDTF">2011-11-06T14:13:52Z</dcterms:created>
  <dcterms:modified xsi:type="dcterms:W3CDTF">2012-10-31T17:27:24Z</dcterms:modified>
</cp:coreProperties>
</file>