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2" r:id="rId2"/>
    <p:sldId id="268" r:id="rId3"/>
    <p:sldId id="258" r:id="rId4"/>
    <p:sldId id="264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299" autoAdjust="0"/>
    <p:restoredTop sz="86450" autoAdjust="0"/>
  </p:normalViewPr>
  <p:slideViewPr>
    <p:cSldViewPr>
      <p:cViewPr>
        <p:scale>
          <a:sx n="50" d="100"/>
          <a:sy n="50" d="100"/>
        </p:scale>
        <p:origin x="-1482" y="-7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3021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7452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M.4.A.06_obsah_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ctverce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Obsah čtverce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matematiky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09. 05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OBSAH ČTVERCE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Obsah čtverce vypočítáme tak, že vynásobíme délky jeho dvou sousedních stran.</a:t>
            </a:r>
          </a:p>
          <a:p>
            <a:pPr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71800" y="3140968"/>
            <a:ext cx="3240360" cy="32403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   Obsah čtverce o straně délky </a:t>
            </a:r>
            <a:r>
              <a:rPr lang="cs-CZ" sz="3600" b="1" i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36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budeme počítat takto:</a:t>
            </a:r>
          </a:p>
          <a:p>
            <a:pPr>
              <a:buNone/>
            </a:pPr>
            <a:r>
              <a:rPr lang="cs-CZ" sz="3600" b="1" i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   =     a   .   a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obsah           délky sousedních stran</a:t>
            </a:r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44208" y="2780928"/>
            <a:ext cx="2016224" cy="1912828"/>
          </a:xfrm>
          <a:prstGeom prst="rect">
            <a:avLst/>
          </a:prstGeom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OBSAH ČTVERCE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OBSAH ČTVERCE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Zápis </a:t>
            </a:r>
          </a:p>
          <a:p>
            <a:pPr>
              <a:lnSpc>
                <a:spcPct val="200000"/>
              </a:lnSpc>
            </a:pPr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Náčrt</a:t>
            </a:r>
          </a:p>
          <a:p>
            <a:pPr>
              <a:lnSpc>
                <a:spcPct val="200000"/>
              </a:lnSpc>
            </a:pPr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Výpočet</a:t>
            </a:r>
          </a:p>
          <a:p>
            <a:pPr>
              <a:lnSpc>
                <a:spcPct val="200000"/>
              </a:lnSpc>
            </a:pPr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Odpověď 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19872" y="2348880"/>
            <a:ext cx="4104456" cy="3672408"/>
          </a:xfrm>
          <a:prstGeom prst="rect">
            <a:avLst/>
          </a:prstGeom>
          <a:solidFill>
            <a:schemeClr val="tx2">
              <a:lumMod val="50000"/>
            </a:schemeClr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OBSAH ČTVERCE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Vypočítej obsah čtverce ABCD o straně délky: a = 5 cm.</a:t>
            </a:r>
          </a:p>
          <a:p>
            <a:pPr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a = 5 cm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 = ? cm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 =  a . a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 =  5 . 5</a:t>
            </a:r>
          </a:p>
          <a:p>
            <a:pPr>
              <a:buNone/>
            </a:pPr>
            <a:r>
              <a:rPr lang="cs-CZ" sz="2400" u="dbl" dirty="0" smtClean="0">
                <a:latin typeface="Arial" pitchFamily="34" charset="0"/>
                <a:cs typeface="Arial" pitchFamily="34" charset="0"/>
              </a:rPr>
              <a:t>S = 25 cm</a:t>
            </a:r>
            <a:r>
              <a:rPr lang="cs-CZ" sz="2400" u="dbl" baseline="30000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pPr>
              <a:buNone/>
            </a:pPr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Obsah čtverce ABCD je 25 cm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80112" y="3212976"/>
            <a:ext cx="2016224" cy="1872208"/>
          </a:xfrm>
          <a:prstGeom prst="rect">
            <a:avLst/>
          </a:prstGeom>
          <a:solidFill>
            <a:schemeClr val="tx1"/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OBSAH ČTVERCE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Vypočítej obsah čtverce ABCD o straně délky: a = 30 m.</a:t>
            </a:r>
          </a:p>
          <a:p>
            <a:pPr>
              <a:buNone/>
            </a:pP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a = 30 m</a:t>
            </a: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S = ? m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S = a . </a:t>
            </a:r>
            <a:r>
              <a:rPr lang="cs-CZ" sz="3200" smtClean="0">
                <a:latin typeface="Arial" pitchFamily="34" charset="0"/>
                <a:cs typeface="Arial" pitchFamily="34" charset="0"/>
              </a:rPr>
              <a:t>a</a:t>
            </a:r>
          </a:p>
          <a:p>
            <a:pPr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= 30 . 30</a:t>
            </a:r>
          </a:p>
          <a:p>
            <a:pPr>
              <a:buNone/>
            </a:pPr>
            <a:r>
              <a:rPr lang="cs-CZ" sz="3200" u="dbl" dirty="0" smtClean="0">
                <a:latin typeface="Arial" pitchFamily="34" charset="0"/>
                <a:cs typeface="Arial" pitchFamily="34" charset="0"/>
              </a:rPr>
              <a:t>S = 900m</a:t>
            </a:r>
            <a:r>
              <a:rPr lang="cs-CZ" sz="3200" u="dbl" baseline="30000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pPr>
              <a:buNone/>
            </a:pPr>
            <a:endParaRPr lang="cs-CZ" sz="3200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Obsah čtverce ABCD je 900 m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b="1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80112" y="3212976"/>
            <a:ext cx="2016224" cy="1872208"/>
          </a:xfrm>
          <a:prstGeom prst="rect">
            <a:avLst/>
          </a:prstGeom>
          <a:solidFill>
            <a:schemeClr val="tx1"/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OBSAH ČTVERCE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Blažková, R.; Matoušková, K.;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Vaňurová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M.;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Matematika pro 4. ročník základních škol, 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3. díl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ALTER , 1997 ISBN 80-85775-98-0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OBSAH ČTVERCE</a:t>
            </a:r>
            <a:endParaRPr lang="cs-CZ" sz="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Pomocí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vysvětlíme žákům učivo o obsahu čtverce a postup výpočtu obsahu čtverce.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 připravených obrazců žáci na interaktivní tabuli dopisují vrcholy a </a:t>
            </a:r>
            <a:r>
              <a:rPr lang="cs-CZ" smtClean="0">
                <a:latin typeface="Arial" pitchFamily="34" charset="0"/>
                <a:cs typeface="Arial" pitchFamily="34" charset="0"/>
              </a:rPr>
              <a:t>strany.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kontrola.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297</TotalTime>
  <Words>241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  Název školy:  ZŠ Štětí, Ostrovní 300 Autor:  Mgr. Ilona Stieranková Název materiálu:  VY_32_INOVACE_ M.4.A.06_obsah_ctverce Název: Obsah čtverce Číslo operačního programu: CZ.1.07/1.4.00/21.1693 Název projektu: PRIMA ŠKOLA </vt:lpstr>
      <vt:lpstr>OBSAH ČTVERCE</vt:lpstr>
      <vt:lpstr>OBSAH ČTVERCE</vt:lpstr>
      <vt:lpstr>OBSAH ČTVERCE</vt:lpstr>
      <vt:lpstr>OBSAH ČTVERCE</vt:lpstr>
      <vt:lpstr>OBSAH ČTVERCE</vt:lpstr>
      <vt:lpstr>OBSAH ČTVERCE</vt:lpstr>
      <vt:lpstr>OBSAH ČTVERCE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39</cp:revision>
  <dcterms:created xsi:type="dcterms:W3CDTF">2011-11-06T14:13:52Z</dcterms:created>
  <dcterms:modified xsi:type="dcterms:W3CDTF">2012-10-31T17:28:37Z</dcterms:modified>
</cp:coreProperties>
</file>