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2" r:id="rId2"/>
    <p:sldId id="268" r:id="rId3"/>
    <p:sldId id="258" r:id="rId4"/>
    <p:sldId id="264" r:id="rId5"/>
    <p:sldId id="269" r:id="rId6"/>
    <p:sldId id="259" r:id="rId7"/>
    <p:sldId id="270" r:id="rId8"/>
    <p:sldId id="271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961" autoAdjust="0"/>
    <p:restoredTop sz="86450" autoAdjust="0"/>
  </p:normalViewPr>
  <p:slideViewPr>
    <p:cSldViewPr>
      <p:cViewPr>
        <p:scale>
          <a:sx n="50" d="100"/>
          <a:sy n="50" d="100"/>
        </p:scale>
        <p:origin x="-1530" y="-7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Qgktz5cLBlgFfwuzDOunxPgRS3fnS56ucuyRU0dgXUmM-getbKUw" TargetMode="External"/><Relationship Id="rId7" Type="http://schemas.openxmlformats.org/officeDocument/2006/relationships/hyperlink" Target="http://t0.gstatic.com/images?q=tbn:ANd9GcR_oqSut-1tojDfYJlLieLQn_K9y3z7oovSX148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RBhduumZSrggZk0Op7D0wmghhd0ij-3IeQFKojtUz1Lfp0-AyI1Q" TargetMode="External"/><Relationship Id="rId5" Type="http://schemas.openxmlformats.org/officeDocument/2006/relationships/hyperlink" Target="http://t2.gstatic.com/images?q=tbn:ANd9GcRQhZRkQ_Nx1ChY_jDwKHaG4qg9fytQO1aD2ij2YgihqKD2_rgK6A" TargetMode="External"/><Relationship Id="rId4" Type="http://schemas.openxmlformats.org/officeDocument/2006/relationships/hyperlink" Target="http://www.google.cz/imgres?q=zlomky&amp;hl=cs&amp;client=firefox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M.4.A.08_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procvicovani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_zlomku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Procvičování zlomků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matematiky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18. </a:t>
            </a: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06 2012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000" b="1" dirty="0" smtClean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83568" y="1556793"/>
            <a:ext cx="8003232" cy="46916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988840"/>
            <a:ext cx="5256584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čitatel						</a:t>
            </a:r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zlomková čára		 </a:t>
            </a:r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_____</a:t>
            </a:r>
          </a:p>
          <a:p>
            <a:pPr>
              <a:buNone/>
            </a:pPr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jmenovatel 				</a:t>
            </a:r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132856"/>
            <a:ext cx="7056784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68760"/>
            <a:ext cx="9144000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 rozdělíte čokoládu mezi kamarády, aby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vždy měli stejný počet dílků?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996952"/>
            <a:ext cx="698477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Čokoláda má celkem 24 dílků.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kamarádi	     výpočet		dílky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3		24:3			   8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   2		24:2			  12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   4		24:4			   6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   6		24:6			   4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12		24.12		   2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84784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293096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755576" y="2924944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>
          <a:xfrm>
            <a:off x="323528" y="1340769"/>
            <a:ext cx="8363272" cy="511256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Rozdělte koláče na stejné díly a zapište zlomky.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628800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700808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700808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996952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924944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924944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365104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365104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4293096"/>
            <a:ext cx="1771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4.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2010,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978-80-7230-205-5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http://t1.gstatic.com/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:ANd9GcQgktz5cLBlgFfwuzDOunxPgRS3fnS5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ucuyRU0dgXUmM-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getbKUw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google.cz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imgres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?q=zlomky&amp;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hl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cs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client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firefox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:ANd9GcRQhZRkQ_Nx1ChY_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jDwKH</a:t>
            </a:r>
            <a:endParaRPr lang="cs-CZ" dirty="0" smtClean="0">
              <a:latin typeface="Arial" pitchFamily="34" charset="0"/>
              <a:cs typeface="Arial" pitchFamily="34" charset="0"/>
              <a:hlinkClick r:id="rId5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G4qg9fytQO1aD2ij2YgihqKD2_rgK6A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http://t1.gstatic.com/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:ANd9GcRBhduumZSrggZk0Op7D0wmghhd0ij-3IeQFKojtUz1Lfp0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AyI1Q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:ANd9GcR_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oqSut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-1tojDfYJlLieLQn_K9y3z7oovSX148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ZLOMKY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Vysvětlíme žákům co jsou zlomky a jak se zapisují.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pátém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necháme žáky fixem dopisovat zlomky do připravených obrazců.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Stejné obrazce budou mít žáci ve svém pracovním listu, aby si mohli zapisovat a kontrolovat podle tabule.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osmém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budou žáci fixem rozdělovat koláče na různé části, které budou zapisovat pomocí zlomků.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– zápis zlomků podle diktátu.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498</TotalTime>
  <Words>207</Words>
  <Application>Microsoft Office PowerPoint</Application>
  <PresentationFormat>Předvádění na obrazovce (4:3)</PresentationFormat>
  <Paragraphs>85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  Název školy:  ZŠ Štětí, Ostrovní 300 Autor:  Mgr. Ilona Stieranková Název materiálu:  VY_32_INOVACE_ M.4.A.08_procvicovani_zlomku Název: Procvičování zlomků Číslo operačního programu: CZ.1.07/1.4.00/21.1693 Název projektu: PRIMA ŠKOLA </vt:lpstr>
      <vt:lpstr>ZLOMKY</vt:lpstr>
      <vt:lpstr>ZLOMKY</vt:lpstr>
      <vt:lpstr>ZLOMKY</vt:lpstr>
      <vt:lpstr>ZLOMKY</vt:lpstr>
      <vt:lpstr>ZLOMKY</vt:lpstr>
      <vt:lpstr>ZLOMKY</vt:lpstr>
      <vt:lpstr>ZLOMKY</vt:lpstr>
      <vt:lpstr>ZLOMKY</vt:lpstr>
      <vt:lpstr>ZLOMKY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65</cp:revision>
  <dcterms:created xsi:type="dcterms:W3CDTF">2011-11-06T14:13:52Z</dcterms:created>
  <dcterms:modified xsi:type="dcterms:W3CDTF">2012-10-31T17:31:06Z</dcterms:modified>
</cp:coreProperties>
</file>