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  <p:sldMasterId id="2147483660" r:id="rId2"/>
  </p:sldMasterIdLst>
  <p:notesMasterIdLst>
    <p:notesMasterId r:id="rId9"/>
  </p:notesMasterIdLst>
  <p:sldIdLst>
    <p:sldId id="261" r:id="rId3"/>
    <p:sldId id="256" r:id="rId4"/>
    <p:sldId id="257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742" autoAdjust="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B2B7969-A7F6-4134-A53F-7ABB9B59BC6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8948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05FFC82-3CE7-478F-99D7-B04FA6A217EC}" type="slidenum">
              <a:rPr lang="cs-CZ"/>
              <a:pPr/>
              <a:t>2</a:t>
            </a:fld>
            <a:endParaRPr lang="cs-CZ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3BE468-E450-4F93-88B9-F92EFE10CA83}" type="slidenum">
              <a:rPr lang="cs-CZ"/>
              <a:pPr/>
              <a:t>3</a:t>
            </a:fld>
            <a:endParaRPr lang="cs-CZ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F2B25C-A421-4565-95B0-3CFBD254175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1938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51E514-1FD3-4A4E-B001-6918E8C6D3E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358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4E2CBD-7E20-4626-A0B1-F78F70185AE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1619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D88D08-220D-4F69-A17F-ACE5E7F90DF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6714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575A5B-F369-482C-AAC9-89B931AB05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621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3274B0-31BE-4CDD-8328-8FF8E3A6ECE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0662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D37E65E-ED66-40CC-825D-9FCDFE1103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1131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6C8C8E-23E7-4C18-9DFA-DC123945D5A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8032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F3A7F6-CD26-4684-BA87-F771EC2A055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5530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0D814F-47FD-47D5-AA1E-F1F5F047BF1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4243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70FC12-7524-4344-A92D-A43C7113A4B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1035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010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43011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2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3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4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5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6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7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8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19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0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1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2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3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4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5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6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7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8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29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3030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3031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3032" name="Rectangle 2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3033" name="Rectangle 2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3034" name="Rectangle 26"/>
          <p:cNvSpPr>
            <a:spLocks noGrp="1" noChangeArrowheads="1"/>
          </p:cNvSpPr>
          <p:nvPr>
            <p:ph type="dt" sz="quarter" idx="2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3035" name="Rectangle 2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3036" name="Rectangle 2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9F53BFB-3672-4A1D-946C-45BAB581D6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3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30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32" grpId="0"/>
      <p:bldP spid="4303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303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303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0BD5313-FEC8-434A-A0F3-F77051B8D6E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12491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00ACBBC-C407-4E1C-98FD-331D92A0CA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2784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2D1F2A9-F354-4E70-BDC6-A3A8890DAFE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4030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63C074-7946-4E6D-8A3A-9D5B1C834DC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274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FE899A0-EF84-43A1-AFAE-563EAAC2C51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04126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45948F4-D1E1-438B-91E0-2E80BCCA700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4380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E3F250A-BB81-45A5-B357-8D55E20849F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7967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B6782E9-2651-469A-993E-7D7D1CE6B04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8763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E21AEA-1F76-44BE-9EB8-F6FECB4C4AB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43851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52FB6FC-1090-403C-9C2B-EF2132650FE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1381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389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89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4B2AC62-F051-4070-8EAE-A960A925D5C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  <p:bldP spid="38915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89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3891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986" name="Group 2"/>
          <p:cNvGrpSpPr>
            <a:grpSpLocks/>
          </p:cNvGrpSpPr>
          <p:nvPr/>
        </p:nvGrpSpPr>
        <p:grpSpPr bwMode="auto">
          <a:xfrm>
            <a:off x="0" y="0"/>
            <a:ext cx="9159875" cy="6858000"/>
            <a:chOff x="0" y="0"/>
            <a:chExt cx="5770" cy="4320"/>
          </a:xfrm>
        </p:grpSpPr>
        <p:sp>
          <p:nvSpPr>
            <p:cNvPr id="41987" name="Rectangle 3"/>
            <p:cNvSpPr>
              <a:spLocks noChangeArrowheads="1"/>
            </p:cNvSpPr>
            <p:nvPr userDrawn="1"/>
          </p:nvSpPr>
          <p:spPr bwMode="hidden">
            <a:xfrm>
              <a:off x="5232" y="1"/>
              <a:ext cx="528" cy="4319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tint val="94118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88" name="Rectangle 4"/>
            <p:cNvSpPr>
              <a:spLocks noChangeArrowheads="1"/>
            </p:cNvSpPr>
            <p:nvPr userDrawn="1"/>
          </p:nvSpPr>
          <p:spPr bwMode="hidden">
            <a:xfrm>
              <a:off x="1056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89" name="Rectangle 5"/>
            <p:cNvSpPr>
              <a:spLocks noChangeArrowheads="1"/>
            </p:cNvSpPr>
            <p:nvPr userDrawn="1"/>
          </p:nvSpPr>
          <p:spPr bwMode="hidden">
            <a:xfrm>
              <a:off x="1728" y="0"/>
              <a:ext cx="432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0" name="Rectangle 6"/>
            <p:cNvSpPr>
              <a:spLocks noChangeArrowheads="1"/>
            </p:cNvSpPr>
            <p:nvPr userDrawn="1"/>
          </p:nvSpPr>
          <p:spPr bwMode="hidden">
            <a:xfrm>
              <a:off x="2256" y="0"/>
              <a:ext cx="240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1" name="Rectangle 7"/>
            <p:cNvSpPr>
              <a:spLocks noChangeArrowheads="1"/>
            </p:cNvSpPr>
            <p:nvPr userDrawn="1"/>
          </p:nvSpPr>
          <p:spPr bwMode="hidden">
            <a:xfrm>
              <a:off x="1344" y="0"/>
              <a:ext cx="38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2" name="Rectangle 8"/>
            <p:cNvSpPr>
              <a:spLocks noChangeArrowheads="1"/>
            </p:cNvSpPr>
            <p:nvPr userDrawn="1"/>
          </p:nvSpPr>
          <p:spPr bwMode="hidden">
            <a:xfrm>
              <a:off x="480" y="0"/>
              <a:ext cx="576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3" name="Rectangle 9"/>
            <p:cNvSpPr>
              <a:spLocks noChangeArrowheads="1"/>
            </p:cNvSpPr>
            <p:nvPr userDrawn="1"/>
          </p:nvSpPr>
          <p:spPr bwMode="hidden">
            <a:xfrm>
              <a:off x="288" y="0"/>
              <a:ext cx="19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8470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4" name="Rectangle 10"/>
            <p:cNvSpPr>
              <a:spLocks noChangeArrowheads="1"/>
            </p:cNvSpPr>
            <p:nvPr userDrawn="1"/>
          </p:nvSpPr>
          <p:spPr bwMode="hidden">
            <a:xfrm>
              <a:off x="0" y="0"/>
              <a:ext cx="288" cy="4320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5" name="Rectangle 11"/>
            <p:cNvSpPr>
              <a:spLocks noChangeArrowheads="1"/>
            </p:cNvSpPr>
            <p:nvPr userDrawn="1"/>
          </p:nvSpPr>
          <p:spPr bwMode="hidden">
            <a:xfrm>
              <a:off x="2160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6" name="Rectangle 12"/>
            <p:cNvSpPr>
              <a:spLocks noChangeArrowheads="1"/>
            </p:cNvSpPr>
            <p:nvPr userDrawn="1"/>
          </p:nvSpPr>
          <p:spPr bwMode="hidden">
            <a:xfrm>
              <a:off x="2784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7" name="Rectangle 13"/>
            <p:cNvSpPr>
              <a:spLocks noChangeArrowheads="1"/>
            </p:cNvSpPr>
            <p:nvPr userDrawn="1"/>
          </p:nvSpPr>
          <p:spPr bwMode="hidden">
            <a:xfrm>
              <a:off x="1248" y="0"/>
              <a:ext cx="144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8" name="Rectangle 14"/>
            <p:cNvSpPr>
              <a:spLocks noChangeArrowheads="1"/>
            </p:cNvSpPr>
            <p:nvPr userDrawn="1"/>
          </p:nvSpPr>
          <p:spPr bwMode="hidden">
            <a:xfrm>
              <a:off x="3300" y="0"/>
              <a:ext cx="252" cy="432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1999" name="Rectangle 15"/>
            <p:cNvSpPr>
              <a:spLocks noChangeArrowheads="1"/>
            </p:cNvSpPr>
            <p:nvPr userDrawn="1"/>
          </p:nvSpPr>
          <p:spPr bwMode="hidden">
            <a:xfrm>
              <a:off x="4656" y="0"/>
              <a:ext cx="14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0" name="Rectangle 16"/>
            <p:cNvSpPr>
              <a:spLocks noChangeArrowheads="1"/>
            </p:cNvSpPr>
            <p:nvPr userDrawn="1"/>
          </p:nvSpPr>
          <p:spPr bwMode="hidden">
            <a:xfrm>
              <a:off x="4608" y="0"/>
              <a:ext cx="67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1" name="Rectangle 17"/>
            <p:cNvSpPr>
              <a:spLocks noChangeArrowheads="1"/>
            </p:cNvSpPr>
            <p:nvPr userDrawn="1"/>
          </p:nvSpPr>
          <p:spPr bwMode="hidden">
            <a:xfrm>
              <a:off x="3504" y="0"/>
              <a:ext cx="624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2" name="Rectangle 18"/>
            <p:cNvSpPr>
              <a:spLocks noChangeArrowheads="1"/>
            </p:cNvSpPr>
            <p:nvPr userDrawn="1"/>
          </p:nvSpPr>
          <p:spPr bwMode="hidden">
            <a:xfrm>
              <a:off x="3840" y="0"/>
              <a:ext cx="528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3" name="Rectangle 19"/>
            <p:cNvSpPr>
              <a:spLocks noChangeArrowheads="1"/>
            </p:cNvSpPr>
            <p:nvPr userDrawn="1"/>
          </p:nvSpPr>
          <p:spPr bwMode="hidden">
            <a:xfrm>
              <a:off x="4368" y="0"/>
              <a:ext cx="240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50000">
                  <a:schemeClr val="bg2">
                    <a:gamma/>
                    <a:shade val="96863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4" name="Rectangle 20"/>
            <p:cNvSpPr>
              <a:spLocks noChangeArrowheads="1"/>
            </p:cNvSpPr>
            <p:nvPr userDrawn="1"/>
          </p:nvSpPr>
          <p:spPr bwMode="hidden">
            <a:xfrm>
              <a:off x="2680" y="0"/>
              <a:ext cx="152" cy="432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5" name="Rectangle 21"/>
            <p:cNvSpPr>
              <a:spLocks noChangeArrowheads="1"/>
            </p:cNvSpPr>
            <p:nvPr userDrawn="1"/>
          </p:nvSpPr>
          <p:spPr bwMode="hidden">
            <a:xfrm>
              <a:off x="2366" y="0"/>
              <a:ext cx="336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42006" name="Freeform 22"/>
            <p:cNvSpPr>
              <a:spLocks/>
            </p:cNvSpPr>
            <p:nvPr userDrawn="1"/>
          </p:nvSpPr>
          <p:spPr bwMode="hidden">
            <a:xfrm>
              <a:off x="1" y="3875"/>
              <a:ext cx="5760" cy="445"/>
            </a:xfrm>
            <a:custGeom>
              <a:avLst/>
              <a:gdLst>
                <a:gd name="T0" fmla="*/ 5700 w 5760"/>
                <a:gd name="T1" fmla="*/ 86 h 445"/>
                <a:gd name="T2" fmla="*/ 5508 w 5760"/>
                <a:gd name="T3" fmla="*/ 86 h 445"/>
                <a:gd name="T4" fmla="*/ 5454 w 5760"/>
                <a:gd name="T5" fmla="*/ 76 h 445"/>
                <a:gd name="T6" fmla="*/ 5448 w 5760"/>
                <a:gd name="T7" fmla="*/ 65 h 445"/>
                <a:gd name="T8" fmla="*/ 5442 w 5760"/>
                <a:gd name="T9" fmla="*/ 44 h 445"/>
                <a:gd name="T10" fmla="*/ 5414 w 5760"/>
                <a:gd name="T11" fmla="*/ 18 h 445"/>
                <a:gd name="T12" fmla="*/ 5332 w 5760"/>
                <a:gd name="T13" fmla="*/ 7 h 445"/>
                <a:gd name="T14" fmla="*/ 5051 w 5760"/>
                <a:gd name="T15" fmla="*/ 22 h 445"/>
                <a:gd name="T16" fmla="*/ 4986 w 5760"/>
                <a:gd name="T17" fmla="*/ 55 h 445"/>
                <a:gd name="T18" fmla="*/ 4854 w 5760"/>
                <a:gd name="T19" fmla="*/ 102 h 445"/>
                <a:gd name="T20" fmla="*/ 4740 w 5760"/>
                <a:gd name="T21" fmla="*/ 112 h 445"/>
                <a:gd name="T22" fmla="*/ 4662 w 5760"/>
                <a:gd name="T23" fmla="*/ 91 h 445"/>
                <a:gd name="T24" fmla="*/ 4598 w 5760"/>
                <a:gd name="T25" fmla="*/ 25 h 445"/>
                <a:gd name="T26" fmla="*/ 4514 w 5760"/>
                <a:gd name="T27" fmla="*/ 9 h 445"/>
                <a:gd name="T28" fmla="*/ 4410 w 5760"/>
                <a:gd name="T29" fmla="*/ 39 h 445"/>
                <a:gd name="T30" fmla="*/ 4236 w 5760"/>
                <a:gd name="T31" fmla="*/ 81 h 445"/>
                <a:gd name="T32" fmla="*/ 4020 w 5760"/>
                <a:gd name="T33" fmla="*/ 102 h 445"/>
                <a:gd name="T34" fmla="*/ 3810 w 5760"/>
                <a:gd name="T35" fmla="*/ 102 h 445"/>
                <a:gd name="T36" fmla="*/ 3654 w 5760"/>
                <a:gd name="T37" fmla="*/ 76 h 445"/>
                <a:gd name="T38" fmla="*/ 3594 w 5760"/>
                <a:gd name="T39" fmla="*/ 50 h 445"/>
                <a:gd name="T40" fmla="*/ 3528 w 5760"/>
                <a:gd name="T41" fmla="*/ 44 h 445"/>
                <a:gd name="T42" fmla="*/ 3480 w 5760"/>
                <a:gd name="T43" fmla="*/ 55 h 445"/>
                <a:gd name="T44" fmla="*/ 3420 w 5760"/>
                <a:gd name="T45" fmla="*/ 76 h 445"/>
                <a:gd name="T46" fmla="*/ 3048 w 5760"/>
                <a:gd name="T47" fmla="*/ 112 h 445"/>
                <a:gd name="T48" fmla="*/ 2844 w 5760"/>
                <a:gd name="T49" fmla="*/ 128 h 445"/>
                <a:gd name="T50" fmla="*/ 2742 w 5760"/>
                <a:gd name="T51" fmla="*/ 117 h 445"/>
                <a:gd name="T52" fmla="*/ 2710 w 5760"/>
                <a:gd name="T53" fmla="*/ 56 h 445"/>
                <a:gd name="T54" fmla="*/ 2658 w 5760"/>
                <a:gd name="T55" fmla="*/ 50 h 445"/>
                <a:gd name="T56" fmla="*/ 2558 w 5760"/>
                <a:gd name="T57" fmla="*/ 95 h 445"/>
                <a:gd name="T58" fmla="*/ 2444 w 5760"/>
                <a:gd name="T59" fmla="*/ 109 h 445"/>
                <a:gd name="T60" fmla="*/ 2322 w 5760"/>
                <a:gd name="T61" fmla="*/ 91 h 445"/>
                <a:gd name="T62" fmla="*/ 2274 w 5760"/>
                <a:gd name="T63" fmla="*/ 70 h 445"/>
                <a:gd name="T64" fmla="*/ 2185 w 5760"/>
                <a:gd name="T65" fmla="*/ 3 h 445"/>
                <a:gd name="T66" fmla="*/ 2048 w 5760"/>
                <a:gd name="T67" fmla="*/ 64 h 445"/>
                <a:gd name="T68" fmla="*/ 1794 w 5760"/>
                <a:gd name="T69" fmla="*/ 102 h 445"/>
                <a:gd name="T70" fmla="*/ 1560 w 5760"/>
                <a:gd name="T71" fmla="*/ 91 h 445"/>
                <a:gd name="T72" fmla="*/ 1482 w 5760"/>
                <a:gd name="T73" fmla="*/ 76 h 445"/>
                <a:gd name="T74" fmla="*/ 1428 w 5760"/>
                <a:gd name="T75" fmla="*/ 50 h 445"/>
                <a:gd name="T76" fmla="*/ 1374 w 5760"/>
                <a:gd name="T77" fmla="*/ 44 h 445"/>
                <a:gd name="T78" fmla="*/ 1308 w 5760"/>
                <a:gd name="T79" fmla="*/ 55 h 445"/>
                <a:gd name="T80" fmla="*/ 1140 w 5760"/>
                <a:gd name="T81" fmla="*/ 107 h 445"/>
                <a:gd name="T82" fmla="*/ 948 w 5760"/>
                <a:gd name="T83" fmla="*/ 143 h 445"/>
                <a:gd name="T84" fmla="*/ 708 w 5760"/>
                <a:gd name="T85" fmla="*/ 138 h 445"/>
                <a:gd name="T86" fmla="*/ 534 w 5760"/>
                <a:gd name="T87" fmla="*/ 96 h 445"/>
                <a:gd name="T88" fmla="*/ 444 w 5760"/>
                <a:gd name="T89" fmla="*/ 55 h 445"/>
                <a:gd name="T90" fmla="*/ 396 w 5760"/>
                <a:gd name="T91" fmla="*/ 34 h 445"/>
                <a:gd name="T92" fmla="*/ 378 w 5760"/>
                <a:gd name="T93" fmla="*/ 39 h 445"/>
                <a:gd name="T94" fmla="*/ 342 w 5760"/>
                <a:gd name="T95" fmla="*/ 70 h 445"/>
                <a:gd name="T96" fmla="*/ 288 w 5760"/>
                <a:gd name="T97" fmla="*/ 96 h 445"/>
                <a:gd name="T98" fmla="*/ 192 w 5760"/>
                <a:gd name="T99" fmla="*/ 112 h 445"/>
                <a:gd name="T100" fmla="*/ 90 w 5760"/>
                <a:gd name="T101" fmla="*/ 112 h 445"/>
                <a:gd name="T102" fmla="*/ 0 w 5760"/>
                <a:gd name="T103" fmla="*/ 96 h 445"/>
                <a:gd name="T104" fmla="*/ 5760 w 5760"/>
                <a:gd name="T105" fmla="*/ 445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5760" h="445">
                  <a:moveTo>
                    <a:pt x="5760" y="445"/>
                  </a:moveTo>
                  <a:lnTo>
                    <a:pt x="5760" y="76"/>
                  </a:lnTo>
                  <a:lnTo>
                    <a:pt x="5730" y="81"/>
                  </a:lnTo>
                  <a:lnTo>
                    <a:pt x="5700" y="86"/>
                  </a:lnTo>
                  <a:lnTo>
                    <a:pt x="5646" y="91"/>
                  </a:lnTo>
                  <a:lnTo>
                    <a:pt x="5592" y="91"/>
                  </a:lnTo>
                  <a:lnTo>
                    <a:pt x="5544" y="91"/>
                  </a:lnTo>
                  <a:lnTo>
                    <a:pt x="5508" y="86"/>
                  </a:lnTo>
                  <a:lnTo>
                    <a:pt x="5490" y="86"/>
                  </a:lnTo>
                  <a:lnTo>
                    <a:pt x="5478" y="81"/>
                  </a:lnTo>
                  <a:lnTo>
                    <a:pt x="5466" y="76"/>
                  </a:lnTo>
                  <a:lnTo>
                    <a:pt x="5454" y="76"/>
                  </a:lnTo>
                  <a:lnTo>
                    <a:pt x="5454" y="70"/>
                  </a:lnTo>
                  <a:lnTo>
                    <a:pt x="5454" y="70"/>
                  </a:lnTo>
                  <a:lnTo>
                    <a:pt x="5448" y="70"/>
                  </a:lnTo>
                  <a:lnTo>
                    <a:pt x="5448" y="65"/>
                  </a:lnTo>
                  <a:lnTo>
                    <a:pt x="5448" y="60"/>
                  </a:lnTo>
                  <a:lnTo>
                    <a:pt x="5448" y="55"/>
                  </a:lnTo>
                  <a:lnTo>
                    <a:pt x="5442" y="50"/>
                  </a:lnTo>
                  <a:lnTo>
                    <a:pt x="5442" y="44"/>
                  </a:lnTo>
                  <a:lnTo>
                    <a:pt x="5436" y="39"/>
                  </a:lnTo>
                  <a:lnTo>
                    <a:pt x="5424" y="34"/>
                  </a:lnTo>
                  <a:lnTo>
                    <a:pt x="5418" y="29"/>
                  </a:lnTo>
                  <a:lnTo>
                    <a:pt x="5414" y="18"/>
                  </a:lnTo>
                  <a:lnTo>
                    <a:pt x="5401" y="16"/>
                  </a:lnTo>
                  <a:lnTo>
                    <a:pt x="5386" y="10"/>
                  </a:lnTo>
                  <a:lnTo>
                    <a:pt x="5368" y="7"/>
                  </a:lnTo>
                  <a:lnTo>
                    <a:pt x="5332" y="7"/>
                  </a:lnTo>
                  <a:lnTo>
                    <a:pt x="5246" y="10"/>
                  </a:lnTo>
                  <a:lnTo>
                    <a:pt x="5144" y="7"/>
                  </a:lnTo>
                  <a:lnTo>
                    <a:pt x="5090" y="16"/>
                  </a:lnTo>
                  <a:lnTo>
                    <a:pt x="5051" y="22"/>
                  </a:lnTo>
                  <a:lnTo>
                    <a:pt x="5036" y="30"/>
                  </a:lnTo>
                  <a:lnTo>
                    <a:pt x="5022" y="39"/>
                  </a:lnTo>
                  <a:lnTo>
                    <a:pt x="5010" y="44"/>
                  </a:lnTo>
                  <a:lnTo>
                    <a:pt x="4986" y="55"/>
                  </a:lnTo>
                  <a:lnTo>
                    <a:pt x="4950" y="70"/>
                  </a:lnTo>
                  <a:lnTo>
                    <a:pt x="4920" y="86"/>
                  </a:lnTo>
                  <a:lnTo>
                    <a:pt x="4884" y="96"/>
                  </a:lnTo>
                  <a:lnTo>
                    <a:pt x="4854" y="102"/>
                  </a:lnTo>
                  <a:lnTo>
                    <a:pt x="4824" y="107"/>
                  </a:lnTo>
                  <a:lnTo>
                    <a:pt x="4794" y="112"/>
                  </a:lnTo>
                  <a:lnTo>
                    <a:pt x="4764" y="112"/>
                  </a:lnTo>
                  <a:lnTo>
                    <a:pt x="4740" y="112"/>
                  </a:lnTo>
                  <a:lnTo>
                    <a:pt x="4716" y="107"/>
                  </a:lnTo>
                  <a:lnTo>
                    <a:pt x="4698" y="102"/>
                  </a:lnTo>
                  <a:lnTo>
                    <a:pt x="4674" y="96"/>
                  </a:lnTo>
                  <a:lnTo>
                    <a:pt x="4662" y="91"/>
                  </a:lnTo>
                  <a:lnTo>
                    <a:pt x="4644" y="86"/>
                  </a:lnTo>
                  <a:lnTo>
                    <a:pt x="4631" y="66"/>
                  </a:lnTo>
                  <a:lnTo>
                    <a:pt x="4617" y="42"/>
                  </a:lnTo>
                  <a:lnTo>
                    <a:pt x="4598" y="25"/>
                  </a:lnTo>
                  <a:lnTo>
                    <a:pt x="4584" y="13"/>
                  </a:lnTo>
                  <a:lnTo>
                    <a:pt x="4565" y="4"/>
                  </a:lnTo>
                  <a:lnTo>
                    <a:pt x="4535" y="3"/>
                  </a:lnTo>
                  <a:lnTo>
                    <a:pt x="4514" y="9"/>
                  </a:lnTo>
                  <a:lnTo>
                    <a:pt x="4494" y="18"/>
                  </a:lnTo>
                  <a:lnTo>
                    <a:pt x="4471" y="23"/>
                  </a:lnTo>
                  <a:lnTo>
                    <a:pt x="4440" y="29"/>
                  </a:lnTo>
                  <a:lnTo>
                    <a:pt x="4410" y="39"/>
                  </a:lnTo>
                  <a:lnTo>
                    <a:pt x="4374" y="50"/>
                  </a:lnTo>
                  <a:lnTo>
                    <a:pt x="4332" y="60"/>
                  </a:lnTo>
                  <a:lnTo>
                    <a:pt x="4284" y="76"/>
                  </a:lnTo>
                  <a:lnTo>
                    <a:pt x="4236" y="81"/>
                  </a:lnTo>
                  <a:lnTo>
                    <a:pt x="4183" y="91"/>
                  </a:lnTo>
                  <a:lnTo>
                    <a:pt x="4128" y="96"/>
                  </a:lnTo>
                  <a:lnTo>
                    <a:pt x="4074" y="102"/>
                  </a:lnTo>
                  <a:lnTo>
                    <a:pt x="4020" y="102"/>
                  </a:lnTo>
                  <a:lnTo>
                    <a:pt x="3966" y="102"/>
                  </a:lnTo>
                  <a:lnTo>
                    <a:pt x="3912" y="102"/>
                  </a:lnTo>
                  <a:lnTo>
                    <a:pt x="3858" y="102"/>
                  </a:lnTo>
                  <a:lnTo>
                    <a:pt x="3810" y="102"/>
                  </a:lnTo>
                  <a:lnTo>
                    <a:pt x="3762" y="96"/>
                  </a:lnTo>
                  <a:lnTo>
                    <a:pt x="3726" y="91"/>
                  </a:lnTo>
                  <a:lnTo>
                    <a:pt x="3684" y="81"/>
                  </a:lnTo>
                  <a:lnTo>
                    <a:pt x="3654" y="76"/>
                  </a:lnTo>
                  <a:lnTo>
                    <a:pt x="3642" y="70"/>
                  </a:lnTo>
                  <a:lnTo>
                    <a:pt x="3630" y="65"/>
                  </a:lnTo>
                  <a:lnTo>
                    <a:pt x="3612" y="60"/>
                  </a:lnTo>
                  <a:lnTo>
                    <a:pt x="3594" y="50"/>
                  </a:lnTo>
                  <a:lnTo>
                    <a:pt x="3576" y="50"/>
                  </a:lnTo>
                  <a:lnTo>
                    <a:pt x="3558" y="44"/>
                  </a:lnTo>
                  <a:lnTo>
                    <a:pt x="3540" y="44"/>
                  </a:lnTo>
                  <a:lnTo>
                    <a:pt x="3528" y="44"/>
                  </a:lnTo>
                  <a:lnTo>
                    <a:pt x="3516" y="50"/>
                  </a:lnTo>
                  <a:lnTo>
                    <a:pt x="3504" y="50"/>
                  </a:lnTo>
                  <a:lnTo>
                    <a:pt x="3492" y="55"/>
                  </a:lnTo>
                  <a:lnTo>
                    <a:pt x="3480" y="55"/>
                  </a:lnTo>
                  <a:lnTo>
                    <a:pt x="3468" y="65"/>
                  </a:lnTo>
                  <a:lnTo>
                    <a:pt x="3456" y="70"/>
                  </a:lnTo>
                  <a:lnTo>
                    <a:pt x="3450" y="70"/>
                  </a:lnTo>
                  <a:lnTo>
                    <a:pt x="3420" y="76"/>
                  </a:lnTo>
                  <a:lnTo>
                    <a:pt x="3330" y="81"/>
                  </a:lnTo>
                  <a:lnTo>
                    <a:pt x="3204" y="91"/>
                  </a:lnTo>
                  <a:lnTo>
                    <a:pt x="3126" y="102"/>
                  </a:lnTo>
                  <a:lnTo>
                    <a:pt x="3048" y="112"/>
                  </a:lnTo>
                  <a:lnTo>
                    <a:pt x="2970" y="123"/>
                  </a:lnTo>
                  <a:lnTo>
                    <a:pt x="2904" y="128"/>
                  </a:lnTo>
                  <a:lnTo>
                    <a:pt x="2868" y="128"/>
                  </a:lnTo>
                  <a:lnTo>
                    <a:pt x="2844" y="128"/>
                  </a:lnTo>
                  <a:lnTo>
                    <a:pt x="2814" y="128"/>
                  </a:lnTo>
                  <a:lnTo>
                    <a:pt x="2790" y="128"/>
                  </a:lnTo>
                  <a:lnTo>
                    <a:pt x="2766" y="123"/>
                  </a:lnTo>
                  <a:lnTo>
                    <a:pt x="2742" y="117"/>
                  </a:lnTo>
                  <a:lnTo>
                    <a:pt x="2724" y="112"/>
                  </a:lnTo>
                  <a:lnTo>
                    <a:pt x="2706" y="107"/>
                  </a:lnTo>
                  <a:lnTo>
                    <a:pt x="2704" y="83"/>
                  </a:lnTo>
                  <a:lnTo>
                    <a:pt x="2710" y="56"/>
                  </a:lnTo>
                  <a:lnTo>
                    <a:pt x="2710" y="36"/>
                  </a:lnTo>
                  <a:lnTo>
                    <a:pt x="2696" y="25"/>
                  </a:lnTo>
                  <a:lnTo>
                    <a:pt x="2672" y="36"/>
                  </a:lnTo>
                  <a:lnTo>
                    <a:pt x="2658" y="50"/>
                  </a:lnTo>
                  <a:lnTo>
                    <a:pt x="2638" y="60"/>
                  </a:lnTo>
                  <a:lnTo>
                    <a:pt x="2614" y="76"/>
                  </a:lnTo>
                  <a:lnTo>
                    <a:pt x="2590" y="84"/>
                  </a:lnTo>
                  <a:lnTo>
                    <a:pt x="2558" y="95"/>
                  </a:lnTo>
                  <a:lnTo>
                    <a:pt x="2536" y="98"/>
                  </a:lnTo>
                  <a:lnTo>
                    <a:pt x="2508" y="102"/>
                  </a:lnTo>
                  <a:lnTo>
                    <a:pt x="2478" y="105"/>
                  </a:lnTo>
                  <a:lnTo>
                    <a:pt x="2444" y="109"/>
                  </a:lnTo>
                  <a:lnTo>
                    <a:pt x="2410" y="110"/>
                  </a:lnTo>
                  <a:lnTo>
                    <a:pt x="2374" y="107"/>
                  </a:lnTo>
                  <a:lnTo>
                    <a:pt x="2348" y="103"/>
                  </a:lnTo>
                  <a:lnTo>
                    <a:pt x="2322" y="91"/>
                  </a:lnTo>
                  <a:lnTo>
                    <a:pt x="2304" y="86"/>
                  </a:lnTo>
                  <a:lnTo>
                    <a:pt x="2292" y="81"/>
                  </a:lnTo>
                  <a:lnTo>
                    <a:pt x="2286" y="76"/>
                  </a:lnTo>
                  <a:lnTo>
                    <a:pt x="2274" y="70"/>
                  </a:lnTo>
                  <a:lnTo>
                    <a:pt x="2268" y="65"/>
                  </a:lnTo>
                  <a:lnTo>
                    <a:pt x="2246" y="18"/>
                  </a:lnTo>
                  <a:lnTo>
                    <a:pt x="2224" y="0"/>
                  </a:lnTo>
                  <a:lnTo>
                    <a:pt x="2185" y="3"/>
                  </a:lnTo>
                  <a:lnTo>
                    <a:pt x="2156" y="16"/>
                  </a:lnTo>
                  <a:lnTo>
                    <a:pt x="2126" y="22"/>
                  </a:lnTo>
                  <a:lnTo>
                    <a:pt x="2081" y="49"/>
                  </a:lnTo>
                  <a:lnTo>
                    <a:pt x="2048" y="64"/>
                  </a:lnTo>
                  <a:lnTo>
                    <a:pt x="2018" y="76"/>
                  </a:lnTo>
                  <a:lnTo>
                    <a:pt x="1986" y="96"/>
                  </a:lnTo>
                  <a:lnTo>
                    <a:pt x="1896" y="102"/>
                  </a:lnTo>
                  <a:lnTo>
                    <a:pt x="1794" y="102"/>
                  </a:lnTo>
                  <a:lnTo>
                    <a:pt x="1692" y="102"/>
                  </a:lnTo>
                  <a:lnTo>
                    <a:pt x="1644" y="102"/>
                  </a:lnTo>
                  <a:lnTo>
                    <a:pt x="1602" y="96"/>
                  </a:lnTo>
                  <a:lnTo>
                    <a:pt x="1560" y="91"/>
                  </a:lnTo>
                  <a:lnTo>
                    <a:pt x="1524" y="86"/>
                  </a:lnTo>
                  <a:lnTo>
                    <a:pt x="1506" y="86"/>
                  </a:lnTo>
                  <a:lnTo>
                    <a:pt x="1494" y="81"/>
                  </a:lnTo>
                  <a:lnTo>
                    <a:pt x="1482" y="76"/>
                  </a:lnTo>
                  <a:lnTo>
                    <a:pt x="1476" y="70"/>
                  </a:lnTo>
                  <a:lnTo>
                    <a:pt x="1458" y="65"/>
                  </a:lnTo>
                  <a:lnTo>
                    <a:pt x="1440" y="55"/>
                  </a:lnTo>
                  <a:lnTo>
                    <a:pt x="1428" y="50"/>
                  </a:lnTo>
                  <a:lnTo>
                    <a:pt x="1410" y="50"/>
                  </a:lnTo>
                  <a:lnTo>
                    <a:pt x="1398" y="44"/>
                  </a:lnTo>
                  <a:lnTo>
                    <a:pt x="1386" y="44"/>
                  </a:lnTo>
                  <a:lnTo>
                    <a:pt x="1374" y="44"/>
                  </a:lnTo>
                  <a:lnTo>
                    <a:pt x="1356" y="44"/>
                  </a:lnTo>
                  <a:lnTo>
                    <a:pt x="1344" y="44"/>
                  </a:lnTo>
                  <a:lnTo>
                    <a:pt x="1332" y="50"/>
                  </a:lnTo>
                  <a:lnTo>
                    <a:pt x="1308" y="55"/>
                  </a:lnTo>
                  <a:lnTo>
                    <a:pt x="1260" y="70"/>
                  </a:lnTo>
                  <a:lnTo>
                    <a:pt x="1218" y="86"/>
                  </a:lnTo>
                  <a:lnTo>
                    <a:pt x="1176" y="96"/>
                  </a:lnTo>
                  <a:lnTo>
                    <a:pt x="1140" y="107"/>
                  </a:lnTo>
                  <a:lnTo>
                    <a:pt x="1098" y="117"/>
                  </a:lnTo>
                  <a:lnTo>
                    <a:pt x="1062" y="128"/>
                  </a:lnTo>
                  <a:lnTo>
                    <a:pt x="1020" y="133"/>
                  </a:lnTo>
                  <a:lnTo>
                    <a:pt x="948" y="143"/>
                  </a:lnTo>
                  <a:lnTo>
                    <a:pt x="882" y="149"/>
                  </a:lnTo>
                  <a:lnTo>
                    <a:pt x="822" y="149"/>
                  </a:lnTo>
                  <a:lnTo>
                    <a:pt x="762" y="143"/>
                  </a:lnTo>
                  <a:lnTo>
                    <a:pt x="708" y="138"/>
                  </a:lnTo>
                  <a:lnTo>
                    <a:pt x="654" y="128"/>
                  </a:lnTo>
                  <a:lnTo>
                    <a:pt x="612" y="117"/>
                  </a:lnTo>
                  <a:lnTo>
                    <a:pt x="570" y="107"/>
                  </a:lnTo>
                  <a:lnTo>
                    <a:pt x="534" y="96"/>
                  </a:lnTo>
                  <a:lnTo>
                    <a:pt x="504" y="86"/>
                  </a:lnTo>
                  <a:lnTo>
                    <a:pt x="480" y="76"/>
                  </a:lnTo>
                  <a:lnTo>
                    <a:pt x="462" y="65"/>
                  </a:lnTo>
                  <a:lnTo>
                    <a:pt x="444" y="55"/>
                  </a:lnTo>
                  <a:lnTo>
                    <a:pt x="426" y="44"/>
                  </a:lnTo>
                  <a:lnTo>
                    <a:pt x="408" y="34"/>
                  </a:lnTo>
                  <a:lnTo>
                    <a:pt x="402" y="34"/>
                  </a:lnTo>
                  <a:lnTo>
                    <a:pt x="396" y="34"/>
                  </a:lnTo>
                  <a:lnTo>
                    <a:pt x="390" y="34"/>
                  </a:lnTo>
                  <a:lnTo>
                    <a:pt x="390" y="34"/>
                  </a:lnTo>
                  <a:lnTo>
                    <a:pt x="384" y="34"/>
                  </a:lnTo>
                  <a:lnTo>
                    <a:pt x="378" y="39"/>
                  </a:lnTo>
                  <a:lnTo>
                    <a:pt x="372" y="44"/>
                  </a:lnTo>
                  <a:lnTo>
                    <a:pt x="360" y="55"/>
                  </a:lnTo>
                  <a:lnTo>
                    <a:pt x="348" y="65"/>
                  </a:lnTo>
                  <a:lnTo>
                    <a:pt x="342" y="70"/>
                  </a:lnTo>
                  <a:lnTo>
                    <a:pt x="336" y="76"/>
                  </a:lnTo>
                  <a:lnTo>
                    <a:pt x="324" y="86"/>
                  </a:lnTo>
                  <a:lnTo>
                    <a:pt x="306" y="91"/>
                  </a:lnTo>
                  <a:lnTo>
                    <a:pt x="288" y="96"/>
                  </a:lnTo>
                  <a:lnTo>
                    <a:pt x="264" y="102"/>
                  </a:lnTo>
                  <a:lnTo>
                    <a:pt x="240" y="107"/>
                  </a:lnTo>
                  <a:lnTo>
                    <a:pt x="216" y="112"/>
                  </a:lnTo>
                  <a:lnTo>
                    <a:pt x="192" y="112"/>
                  </a:lnTo>
                  <a:lnTo>
                    <a:pt x="168" y="117"/>
                  </a:lnTo>
                  <a:lnTo>
                    <a:pt x="145" y="117"/>
                  </a:lnTo>
                  <a:lnTo>
                    <a:pt x="120" y="117"/>
                  </a:lnTo>
                  <a:lnTo>
                    <a:pt x="90" y="112"/>
                  </a:lnTo>
                  <a:lnTo>
                    <a:pt x="66" y="112"/>
                  </a:lnTo>
                  <a:lnTo>
                    <a:pt x="42" y="107"/>
                  </a:lnTo>
                  <a:lnTo>
                    <a:pt x="24" y="102"/>
                  </a:lnTo>
                  <a:lnTo>
                    <a:pt x="0" y="96"/>
                  </a:lnTo>
                  <a:lnTo>
                    <a:pt x="0" y="445"/>
                  </a:lnTo>
                  <a:lnTo>
                    <a:pt x="5760" y="445"/>
                  </a:lnTo>
                  <a:lnTo>
                    <a:pt x="5760" y="445"/>
                  </a:lnTo>
                  <a:lnTo>
                    <a:pt x="5760" y="445"/>
                  </a:lnTo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F11E8C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2007" name="Freeform 23"/>
            <p:cNvSpPr>
              <a:spLocks/>
            </p:cNvSpPr>
            <p:nvPr userDrawn="1"/>
          </p:nvSpPr>
          <p:spPr bwMode="hidden">
            <a:xfrm>
              <a:off x="0" y="3867"/>
              <a:ext cx="5770" cy="174"/>
            </a:xfrm>
            <a:custGeom>
              <a:avLst/>
              <a:gdLst>
                <a:gd name="T0" fmla="*/ 4993 w 5770"/>
                <a:gd name="T1" fmla="*/ 66 h 174"/>
                <a:gd name="T2" fmla="*/ 4771 w 5770"/>
                <a:gd name="T3" fmla="*/ 132 h 174"/>
                <a:gd name="T4" fmla="*/ 4640 w 5770"/>
                <a:gd name="T5" fmla="*/ 96 h 174"/>
                <a:gd name="T6" fmla="*/ 4598 w 5770"/>
                <a:gd name="T7" fmla="*/ 36 h 174"/>
                <a:gd name="T8" fmla="*/ 4478 w 5770"/>
                <a:gd name="T9" fmla="*/ 30 h 174"/>
                <a:gd name="T10" fmla="*/ 4186 w 5770"/>
                <a:gd name="T11" fmla="*/ 108 h 174"/>
                <a:gd name="T12" fmla="*/ 3815 w 5770"/>
                <a:gd name="T13" fmla="*/ 120 h 174"/>
                <a:gd name="T14" fmla="*/ 3617 w 5770"/>
                <a:gd name="T15" fmla="*/ 72 h 174"/>
                <a:gd name="T16" fmla="*/ 3510 w 5770"/>
                <a:gd name="T17" fmla="*/ 60 h 174"/>
                <a:gd name="T18" fmla="*/ 3336 w 5770"/>
                <a:gd name="T19" fmla="*/ 96 h 174"/>
                <a:gd name="T20" fmla="*/ 2846 w 5770"/>
                <a:gd name="T21" fmla="*/ 150 h 174"/>
                <a:gd name="T22" fmla="*/ 2703 w 5770"/>
                <a:gd name="T23" fmla="*/ 96 h 174"/>
                <a:gd name="T24" fmla="*/ 2619 w 5770"/>
                <a:gd name="T25" fmla="*/ 90 h 174"/>
                <a:gd name="T26" fmla="*/ 2416 w 5770"/>
                <a:gd name="T27" fmla="*/ 132 h 174"/>
                <a:gd name="T28" fmla="*/ 2278 w 5770"/>
                <a:gd name="T29" fmla="*/ 84 h 174"/>
                <a:gd name="T30" fmla="*/ 2151 w 5770"/>
                <a:gd name="T31" fmla="*/ 36 h 174"/>
                <a:gd name="T32" fmla="*/ 1947 w 5770"/>
                <a:gd name="T33" fmla="*/ 120 h 174"/>
                <a:gd name="T34" fmla="*/ 1525 w 5770"/>
                <a:gd name="T35" fmla="*/ 102 h 174"/>
                <a:gd name="T36" fmla="*/ 1429 w 5770"/>
                <a:gd name="T37" fmla="*/ 60 h 174"/>
                <a:gd name="T38" fmla="*/ 1333 w 5770"/>
                <a:gd name="T39" fmla="*/ 60 h 174"/>
                <a:gd name="T40" fmla="*/ 1058 w 5770"/>
                <a:gd name="T41" fmla="*/ 150 h 174"/>
                <a:gd name="T42" fmla="*/ 652 w 5770"/>
                <a:gd name="T43" fmla="*/ 150 h 174"/>
                <a:gd name="T44" fmla="*/ 442 w 5770"/>
                <a:gd name="T45" fmla="*/ 66 h 174"/>
                <a:gd name="T46" fmla="*/ 377 w 5770"/>
                <a:gd name="T47" fmla="*/ 48 h 174"/>
                <a:gd name="T48" fmla="*/ 305 w 5770"/>
                <a:gd name="T49" fmla="*/ 108 h 174"/>
                <a:gd name="T50" fmla="*/ 144 w 5770"/>
                <a:gd name="T51" fmla="*/ 138 h 174"/>
                <a:gd name="T52" fmla="*/ 0 w 5770"/>
                <a:gd name="T53" fmla="*/ 96 h 174"/>
                <a:gd name="T54" fmla="*/ 167 w 5770"/>
                <a:gd name="T55" fmla="*/ 120 h 174"/>
                <a:gd name="T56" fmla="*/ 323 w 5770"/>
                <a:gd name="T57" fmla="*/ 84 h 174"/>
                <a:gd name="T58" fmla="*/ 383 w 5770"/>
                <a:gd name="T59" fmla="*/ 24 h 174"/>
                <a:gd name="T60" fmla="*/ 460 w 5770"/>
                <a:gd name="T61" fmla="*/ 60 h 174"/>
                <a:gd name="T62" fmla="*/ 706 w 5770"/>
                <a:gd name="T63" fmla="*/ 144 h 174"/>
                <a:gd name="T64" fmla="*/ 1100 w 5770"/>
                <a:gd name="T65" fmla="*/ 120 h 174"/>
                <a:gd name="T66" fmla="*/ 1345 w 5770"/>
                <a:gd name="T67" fmla="*/ 36 h 174"/>
                <a:gd name="T68" fmla="*/ 1441 w 5770"/>
                <a:gd name="T69" fmla="*/ 48 h 174"/>
                <a:gd name="T70" fmla="*/ 1561 w 5770"/>
                <a:gd name="T71" fmla="*/ 90 h 174"/>
                <a:gd name="T72" fmla="*/ 1971 w 5770"/>
                <a:gd name="T73" fmla="*/ 96 h 174"/>
                <a:gd name="T74" fmla="*/ 2235 w 5770"/>
                <a:gd name="T75" fmla="*/ 3 h 174"/>
                <a:gd name="T76" fmla="*/ 2350 w 5770"/>
                <a:gd name="T77" fmla="*/ 102 h 174"/>
                <a:gd name="T78" fmla="*/ 2559 w 5770"/>
                <a:gd name="T79" fmla="*/ 96 h 174"/>
                <a:gd name="T80" fmla="*/ 2715 w 5770"/>
                <a:gd name="T81" fmla="*/ 24 h 174"/>
                <a:gd name="T82" fmla="*/ 2792 w 5770"/>
                <a:gd name="T83" fmla="*/ 132 h 174"/>
                <a:gd name="T84" fmla="*/ 3127 w 5770"/>
                <a:gd name="T85" fmla="*/ 102 h 174"/>
                <a:gd name="T86" fmla="*/ 3486 w 5770"/>
                <a:gd name="T87" fmla="*/ 48 h 174"/>
                <a:gd name="T88" fmla="*/ 3582 w 5770"/>
                <a:gd name="T89" fmla="*/ 42 h 174"/>
                <a:gd name="T90" fmla="*/ 3731 w 5770"/>
                <a:gd name="T91" fmla="*/ 90 h 174"/>
                <a:gd name="T92" fmla="*/ 4078 w 5770"/>
                <a:gd name="T93" fmla="*/ 102 h 174"/>
                <a:gd name="T94" fmla="*/ 4419 w 5770"/>
                <a:gd name="T95" fmla="*/ 30 h 174"/>
                <a:gd name="T96" fmla="*/ 4574 w 5770"/>
                <a:gd name="T97" fmla="*/ 6 h 174"/>
                <a:gd name="T98" fmla="*/ 4628 w 5770"/>
                <a:gd name="T99" fmla="*/ 60 h 174"/>
                <a:gd name="T100" fmla="*/ 4724 w 5770"/>
                <a:gd name="T101" fmla="*/ 108 h 174"/>
                <a:gd name="T102" fmla="*/ 4927 w 5770"/>
                <a:gd name="T103" fmla="*/ 84 h 174"/>
                <a:gd name="T104" fmla="*/ 5118 w 5770"/>
                <a:gd name="T105" fmla="*/ 14 h 174"/>
                <a:gd name="T106" fmla="*/ 5280 w 5770"/>
                <a:gd name="T107" fmla="*/ 9 h 174"/>
                <a:gd name="T108" fmla="*/ 5453 w 5770"/>
                <a:gd name="T109" fmla="*/ 36 h 174"/>
                <a:gd name="T110" fmla="*/ 5465 w 5770"/>
                <a:gd name="T111" fmla="*/ 72 h 174"/>
                <a:gd name="T112" fmla="*/ 5656 w 5770"/>
                <a:gd name="T113" fmla="*/ 90 h 174"/>
                <a:gd name="T114" fmla="*/ 5710 w 5770"/>
                <a:gd name="T115" fmla="*/ 102 h 174"/>
                <a:gd name="T116" fmla="*/ 5477 w 5770"/>
                <a:gd name="T117" fmla="*/ 90 h 174"/>
                <a:gd name="T118" fmla="*/ 5453 w 5770"/>
                <a:gd name="T119" fmla="*/ 60 h 174"/>
                <a:gd name="T120" fmla="*/ 5393 w 5770"/>
                <a:gd name="T121" fmla="*/ 30 h 174"/>
                <a:gd name="T122" fmla="*/ 5219 w 5770"/>
                <a:gd name="T123" fmla="*/ 2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70" h="174">
                  <a:moveTo>
                    <a:pt x="5151" y="24"/>
                  </a:moveTo>
                  <a:lnTo>
                    <a:pt x="5127" y="26"/>
                  </a:lnTo>
                  <a:lnTo>
                    <a:pt x="5082" y="30"/>
                  </a:lnTo>
                  <a:lnTo>
                    <a:pt x="5049" y="38"/>
                  </a:lnTo>
                  <a:lnTo>
                    <a:pt x="5029" y="48"/>
                  </a:lnTo>
                  <a:lnTo>
                    <a:pt x="5017" y="54"/>
                  </a:lnTo>
                  <a:lnTo>
                    <a:pt x="4993" y="66"/>
                  </a:lnTo>
                  <a:lnTo>
                    <a:pt x="4957" y="84"/>
                  </a:lnTo>
                  <a:lnTo>
                    <a:pt x="4927" y="102"/>
                  </a:lnTo>
                  <a:lnTo>
                    <a:pt x="4891" y="114"/>
                  </a:lnTo>
                  <a:lnTo>
                    <a:pt x="4861" y="120"/>
                  </a:lnTo>
                  <a:lnTo>
                    <a:pt x="4831" y="126"/>
                  </a:lnTo>
                  <a:lnTo>
                    <a:pt x="4801" y="132"/>
                  </a:lnTo>
                  <a:lnTo>
                    <a:pt x="4771" y="132"/>
                  </a:lnTo>
                  <a:lnTo>
                    <a:pt x="4748" y="132"/>
                  </a:lnTo>
                  <a:lnTo>
                    <a:pt x="4724" y="126"/>
                  </a:lnTo>
                  <a:lnTo>
                    <a:pt x="4706" y="120"/>
                  </a:lnTo>
                  <a:lnTo>
                    <a:pt x="4682" y="114"/>
                  </a:lnTo>
                  <a:lnTo>
                    <a:pt x="4670" y="108"/>
                  </a:lnTo>
                  <a:lnTo>
                    <a:pt x="4652" y="102"/>
                  </a:lnTo>
                  <a:lnTo>
                    <a:pt x="4640" y="96"/>
                  </a:lnTo>
                  <a:lnTo>
                    <a:pt x="4634" y="84"/>
                  </a:lnTo>
                  <a:lnTo>
                    <a:pt x="4628" y="78"/>
                  </a:lnTo>
                  <a:lnTo>
                    <a:pt x="4622" y="66"/>
                  </a:lnTo>
                  <a:lnTo>
                    <a:pt x="4616" y="54"/>
                  </a:lnTo>
                  <a:lnTo>
                    <a:pt x="4610" y="48"/>
                  </a:lnTo>
                  <a:lnTo>
                    <a:pt x="4604" y="42"/>
                  </a:lnTo>
                  <a:lnTo>
                    <a:pt x="4598" y="36"/>
                  </a:lnTo>
                  <a:lnTo>
                    <a:pt x="4586" y="30"/>
                  </a:lnTo>
                  <a:lnTo>
                    <a:pt x="4574" y="24"/>
                  </a:lnTo>
                  <a:lnTo>
                    <a:pt x="4562" y="18"/>
                  </a:lnTo>
                  <a:lnTo>
                    <a:pt x="4544" y="18"/>
                  </a:lnTo>
                  <a:lnTo>
                    <a:pt x="4526" y="18"/>
                  </a:lnTo>
                  <a:lnTo>
                    <a:pt x="4502" y="24"/>
                  </a:lnTo>
                  <a:lnTo>
                    <a:pt x="4478" y="30"/>
                  </a:lnTo>
                  <a:lnTo>
                    <a:pt x="4449" y="36"/>
                  </a:lnTo>
                  <a:lnTo>
                    <a:pt x="4419" y="48"/>
                  </a:lnTo>
                  <a:lnTo>
                    <a:pt x="4383" y="60"/>
                  </a:lnTo>
                  <a:lnTo>
                    <a:pt x="4341" y="72"/>
                  </a:lnTo>
                  <a:lnTo>
                    <a:pt x="4287" y="90"/>
                  </a:lnTo>
                  <a:lnTo>
                    <a:pt x="4239" y="96"/>
                  </a:lnTo>
                  <a:lnTo>
                    <a:pt x="4186" y="108"/>
                  </a:lnTo>
                  <a:lnTo>
                    <a:pt x="4132" y="114"/>
                  </a:lnTo>
                  <a:lnTo>
                    <a:pt x="4078" y="120"/>
                  </a:lnTo>
                  <a:lnTo>
                    <a:pt x="4024" y="120"/>
                  </a:lnTo>
                  <a:lnTo>
                    <a:pt x="3970" y="120"/>
                  </a:lnTo>
                  <a:lnTo>
                    <a:pt x="3916" y="120"/>
                  </a:lnTo>
                  <a:lnTo>
                    <a:pt x="3863" y="120"/>
                  </a:lnTo>
                  <a:lnTo>
                    <a:pt x="3815" y="120"/>
                  </a:lnTo>
                  <a:lnTo>
                    <a:pt x="3767" y="114"/>
                  </a:lnTo>
                  <a:lnTo>
                    <a:pt x="3731" y="108"/>
                  </a:lnTo>
                  <a:lnTo>
                    <a:pt x="3689" y="96"/>
                  </a:lnTo>
                  <a:lnTo>
                    <a:pt x="3659" y="90"/>
                  </a:lnTo>
                  <a:lnTo>
                    <a:pt x="3647" y="84"/>
                  </a:lnTo>
                  <a:lnTo>
                    <a:pt x="3635" y="78"/>
                  </a:lnTo>
                  <a:lnTo>
                    <a:pt x="3617" y="72"/>
                  </a:lnTo>
                  <a:lnTo>
                    <a:pt x="3600" y="60"/>
                  </a:lnTo>
                  <a:lnTo>
                    <a:pt x="3582" y="60"/>
                  </a:lnTo>
                  <a:lnTo>
                    <a:pt x="3564" y="54"/>
                  </a:lnTo>
                  <a:lnTo>
                    <a:pt x="3546" y="54"/>
                  </a:lnTo>
                  <a:lnTo>
                    <a:pt x="3534" y="54"/>
                  </a:lnTo>
                  <a:lnTo>
                    <a:pt x="3522" y="60"/>
                  </a:lnTo>
                  <a:lnTo>
                    <a:pt x="3510" y="60"/>
                  </a:lnTo>
                  <a:lnTo>
                    <a:pt x="3498" y="66"/>
                  </a:lnTo>
                  <a:lnTo>
                    <a:pt x="3486" y="66"/>
                  </a:lnTo>
                  <a:lnTo>
                    <a:pt x="3474" y="78"/>
                  </a:lnTo>
                  <a:lnTo>
                    <a:pt x="3462" y="84"/>
                  </a:lnTo>
                  <a:lnTo>
                    <a:pt x="3456" y="84"/>
                  </a:lnTo>
                  <a:lnTo>
                    <a:pt x="3426" y="90"/>
                  </a:lnTo>
                  <a:lnTo>
                    <a:pt x="3336" y="96"/>
                  </a:lnTo>
                  <a:lnTo>
                    <a:pt x="3205" y="108"/>
                  </a:lnTo>
                  <a:lnTo>
                    <a:pt x="3127" y="120"/>
                  </a:lnTo>
                  <a:lnTo>
                    <a:pt x="3049" y="132"/>
                  </a:lnTo>
                  <a:lnTo>
                    <a:pt x="2972" y="144"/>
                  </a:lnTo>
                  <a:lnTo>
                    <a:pt x="2906" y="150"/>
                  </a:lnTo>
                  <a:lnTo>
                    <a:pt x="2870" y="150"/>
                  </a:lnTo>
                  <a:lnTo>
                    <a:pt x="2846" y="150"/>
                  </a:lnTo>
                  <a:lnTo>
                    <a:pt x="2816" y="150"/>
                  </a:lnTo>
                  <a:lnTo>
                    <a:pt x="2792" y="150"/>
                  </a:lnTo>
                  <a:lnTo>
                    <a:pt x="2768" y="144"/>
                  </a:lnTo>
                  <a:lnTo>
                    <a:pt x="2744" y="138"/>
                  </a:lnTo>
                  <a:lnTo>
                    <a:pt x="2727" y="132"/>
                  </a:lnTo>
                  <a:lnTo>
                    <a:pt x="2709" y="126"/>
                  </a:lnTo>
                  <a:lnTo>
                    <a:pt x="2703" y="96"/>
                  </a:lnTo>
                  <a:lnTo>
                    <a:pt x="2703" y="78"/>
                  </a:lnTo>
                  <a:lnTo>
                    <a:pt x="2709" y="42"/>
                  </a:lnTo>
                  <a:lnTo>
                    <a:pt x="2697" y="36"/>
                  </a:lnTo>
                  <a:lnTo>
                    <a:pt x="2673" y="42"/>
                  </a:lnTo>
                  <a:lnTo>
                    <a:pt x="2661" y="60"/>
                  </a:lnTo>
                  <a:lnTo>
                    <a:pt x="2643" y="72"/>
                  </a:lnTo>
                  <a:lnTo>
                    <a:pt x="2619" y="90"/>
                  </a:lnTo>
                  <a:lnTo>
                    <a:pt x="2595" y="102"/>
                  </a:lnTo>
                  <a:lnTo>
                    <a:pt x="2559" y="114"/>
                  </a:lnTo>
                  <a:lnTo>
                    <a:pt x="2541" y="114"/>
                  </a:lnTo>
                  <a:lnTo>
                    <a:pt x="2511" y="120"/>
                  </a:lnTo>
                  <a:lnTo>
                    <a:pt x="2481" y="126"/>
                  </a:lnTo>
                  <a:lnTo>
                    <a:pt x="2446" y="126"/>
                  </a:lnTo>
                  <a:lnTo>
                    <a:pt x="2416" y="132"/>
                  </a:lnTo>
                  <a:lnTo>
                    <a:pt x="2380" y="126"/>
                  </a:lnTo>
                  <a:lnTo>
                    <a:pt x="2350" y="120"/>
                  </a:lnTo>
                  <a:lnTo>
                    <a:pt x="2326" y="108"/>
                  </a:lnTo>
                  <a:lnTo>
                    <a:pt x="2308" y="102"/>
                  </a:lnTo>
                  <a:lnTo>
                    <a:pt x="2296" y="96"/>
                  </a:lnTo>
                  <a:lnTo>
                    <a:pt x="2290" y="90"/>
                  </a:lnTo>
                  <a:lnTo>
                    <a:pt x="2278" y="84"/>
                  </a:lnTo>
                  <a:lnTo>
                    <a:pt x="2272" y="78"/>
                  </a:lnTo>
                  <a:lnTo>
                    <a:pt x="2250" y="57"/>
                  </a:lnTo>
                  <a:lnTo>
                    <a:pt x="2243" y="35"/>
                  </a:lnTo>
                  <a:lnTo>
                    <a:pt x="2228" y="18"/>
                  </a:lnTo>
                  <a:lnTo>
                    <a:pt x="2208" y="18"/>
                  </a:lnTo>
                  <a:lnTo>
                    <a:pt x="2172" y="24"/>
                  </a:lnTo>
                  <a:lnTo>
                    <a:pt x="2151" y="36"/>
                  </a:lnTo>
                  <a:lnTo>
                    <a:pt x="2127" y="51"/>
                  </a:lnTo>
                  <a:lnTo>
                    <a:pt x="2097" y="60"/>
                  </a:lnTo>
                  <a:lnTo>
                    <a:pt x="2073" y="72"/>
                  </a:lnTo>
                  <a:lnTo>
                    <a:pt x="2046" y="87"/>
                  </a:lnTo>
                  <a:lnTo>
                    <a:pt x="2007" y="102"/>
                  </a:lnTo>
                  <a:lnTo>
                    <a:pt x="1977" y="114"/>
                  </a:lnTo>
                  <a:lnTo>
                    <a:pt x="1947" y="120"/>
                  </a:lnTo>
                  <a:lnTo>
                    <a:pt x="1895" y="120"/>
                  </a:lnTo>
                  <a:lnTo>
                    <a:pt x="1794" y="120"/>
                  </a:lnTo>
                  <a:lnTo>
                    <a:pt x="1692" y="120"/>
                  </a:lnTo>
                  <a:lnTo>
                    <a:pt x="1644" y="120"/>
                  </a:lnTo>
                  <a:lnTo>
                    <a:pt x="1602" y="114"/>
                  </a:lnTo>
                  <a:lnTo>
                    <a:pt x="1561" y="108"/>
                  </a:lnTo>
                  <a:lnTo>
                    <a:pt x="1525" y="102"/>
                  </a:lnTo>
                  <a:lnTo>
                    <a:pt x="1507" y="102"/>
                  </a:lnTo>
                  <a:lnTo>
                    <a:pt x="1495" y="96"/>
                  </a:lnTo>
                  <a:lnTo>
                    <a:pt x="1483" y="90"/>
                  </a:lnTo>
                  <a:lnTo>
                    <a:pt x="1477" y="84"/>
                  </a:lnTo>
                  <a:lnTo>
                    <a:pt x="1459" y="78"/>
                  </a:lnTo>
                  <a:lnTo>
                    <a:pt x="1441" y="66"/>
                  </a:lnTo>
                  <a:lnTo>
                    <a:pt x="1429" y="60"/>
                  </a:lnTo>
                  <a:lnTo>
                    <a:pt x="1411" y="60"/>
                  </a:lnTo>
                  <a:lnTo>
                    <a:pt x="1399" y="54"/>
                  </a:lnTo>
                  <a:lnTo>
                    <a:pt x="1387" y="54"/>
                  </a:lnTo>
                  <a:lnTo>
                    <a:pt x="1375" y="54"/>
                  </a:lnTo>
                  <a:lnTo>
                    <a:pt x="1357" y="54"/>
                  </a:lnTo>
                  <a:lnTo>
                    <a:pt x="1345" y="54"/>
                  </a:lnTo>
                  <a:lnTo>
                    <a:pt x="1333" y="60"/>
                  </a:lnTo>
                  <a:lnTo>
                    <a:pt x="1309" y="66"/>
                  </a:lnTo>
                  <a:lnTo>
                    <a:pt x="1262" y="84"/>
                  </a:lnTo>
                  <a:lnTo>
                    <a:pt x="1220" y="102"/>
                  </a:lnTo>
                  <a:lnTo>
                    <a:pt x="1178" y="114"/>
                  </a:lnTo>
                  <a:lnTo>
                    <a:pt x="1142" y="126"/>
                  </a:lnTo>
                  <a:lnTo>
                    <a:pt x="1100" y="138"/>
                  </a:lnTo>
                  <a:lnTo>
                    <a:pt x="1058" y="150"/>
                  </a:lnTo>
                  <a:lnTo>
                    <a:pt x="1016" y="156"/>
                  </a:lnTo>
                  <a:lnTo>
                    <a:pt x="945" y="168"/>
                  </a:lnTo>
                  <a:lnTo>
                    <a:pt x="879" y="174"/>
                  </a:lnTo>
                  <a:lnTo>
                    <a:pt x="819" y="174"/>
                  </a:lnTo>
                  <a:lnTo>
                    <a:pt x="759" y="168"/>
                  </a:lnTo>
                  <a:lnTo>
                    <a:pt x="706" y="162"/>
                  </a:lnTo>
                  <a:lnTo>
                    <a:pt x="652" y="150"/>
                  </a:lnTo>
                  <a:lnTo>
                    <a:pt x="610" y="138"/>
                  </a:lnTo>
                  <a:lnTo>
                    <a:pt x="568" y="126"/>
                  </a:lnTo>
                  <a:lnTo>
                    <a:pt x="532" y="114"/>
                  </a:lnTo>
                  <a:lnTo>
                    <a:pt x="502" y="102"/>
                  </a:lnTo>
                  <a:lnTo>
                    <a:pt x="478" y="90"/>
                  </a:lnTo>
                  <a:lnTo>
                    <a:pt x="460" y="78"/>
                  </a:lnTo>
                  <a:lnTo>
                    <a:pt x="442" y="66"/>
                  </a:lnTo>
                  <a:lnTo>
                    <a:pt x="425" y="54"/>
                  </a:lnTo>
                  <a:lnTo>
                    <a:pt x="407" y="42"/>
                  </a:lnTo>
                  <a:lnTo>
                    <a:pt x="401" y="42"/>
                  </a:lnTo>
                  <a:lnTo>
                    <a:pt x="395" y="42"/>
                  </a:lnTo>
                  <a:lnTo>
                    <a:pt x="389" y="42"/>
                  </a:lnTo>
                  <a:lnTo>
                    <a:pt x="383" y="42"/>
                  </a:lnTo>
                  <a:lnTo>
                    <a:pt x="377" y="48"/>
                  </a:lnTo>
                  <a:lnTo>
                    <a:pt x="371" y="54"/>
                  </a:lnTo>
                  <a:lnTo>
                    <a:pt x="359" y="66"/>
                  </a:lnTo>
                  <a:lnTo>
                    <a:pt x="347" y="78"/>
                  </a:lnTo>
                  <a:lnTo>
                    <a:pt x="341" y="84"/>
                  </a:lnTo>
                  <a:lnTo>
                    <a:pt x="335" y="90"/>
                  </a:lnTo>
                  <a:lnTo>
                    <a:pt x="323" y="102"/>
                  </a:lnTo>
                  <a:lnTo>
                    <a:pt x="305" y="108"/>
                  </a:lnTo>
                  <a:lnTo>
                    <a:pt x="287" y="114"/>
                  </a:lnTo>
                  <a:lnTo>
                    <a:pt x="263" y="120"/>
                  </a:lnTo>
                  <a:lnTo>
                    <a:pt x="239" y="126"/>
                  </a:lnTo>
                  <a:lnTo>
                    <a:pt x="215" y="132"/>
                  </a:lnTo>
                  <a:lnTo>
                    <a:pt x="191" y="132"/>
                  </a:lnTo>
                  <a:lnTo>
                    <a:pt x="167" y="138"/>
                  </a:lnTo>
                  <a:lnTo>
                    <a:pt x="144" y="138"/>
                  </a:lnTo>
                  <a:lnTo>
                    <a:pt x="120" y="138"/>
                  </a:lnTo>
                  <a:lnTo>
                    <a:pt x="90" y="132"/>
                  </a:lnTo>
                  <a:lnTo>
                    <a:pt x="66" y="132"/>
                  </a:lnTo>
                  <a:lnTo>
                    <a:pt x="42" y="126"/>
                  </a:lnTo>
                  <a:lnTo>
                    <a:pt x="24" y="120"/>
                  </a:lnTo>
                  <a:lnTo>
                    <a:pt x="0" y="114"/>
                  </a:lnTo>
                  <a:lnTo>
                    <a:pt x="0" y="96"/>
                  </a:lnTo>
                  <a:lnTo>
                    <a:pt x="24" y="102"/>
                  </a:lnTo>
                  <a:lnTo>
                    <a:pt x="42" y="108"/>
                  </a:lnTo>
                  <a:lnTo>
                    <a:pt x="66" y="114"/>
                  </a:lnTo>
                  <a:lnTo>
                    <a:pt x="90" y="114"/>
                  </a:lnTo>
                  <a:lnTo>
                    <a:pt x="120" y="120"/>
                  </a:lnTo>
                  <a:lnTo>
                    <a:pt x="144" y="120"/>
                  </a:lnTo>
                  <a:lnTo>
                    <a:pt x="167" y="120"/>
                  </a:lnTo>
                  <a:lnTo>
                    <a:pt x="191" y="114"/>
                  </a:lnTo>
                  <a:lnTo>
                    <a:pt x="215" y="114"/>
                  </a:lnTo>
                  <a:lnTo>
                    <a:pt x="239" y="108"/>
                  </a:lnTo>
                  <a:lnTo>
                    <a:pt x="263" y="102"/>
                  </a:lnTo>
                  <a:lnTo>
                    <a:pt x="287" y="96"/>
                  </a:lnTo>
                  <a:lnTo>
                    <a:pt x="305" y="90"/>
                  </a:lnTo>
                  <a:lnTo>
                    <a:pt x="323" y="84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47" y="60"/>
                  </a:lnTo>
                  <a:lnTo>
                    <a:pt x="359" y="48"/>
                  </a:lnTo>
                  <a:lnTo>
                    <a:pt x="371" y="36"/>
                  </a:lnTo>
                  <a:lnTo>
                    <a:pt x="377" y="30"/>
                  </a:lnTo>
                  <a:lnTo>
                    <a:pt x="383" y="24"/>
                  </a:lnTo>
                  <a:lnTo>
                    <a:pt x="389" y="24"/>
                  </a:lnTo>
                  <a:lnTo>
                    <a:pt x="395" y="24"/>
                  </a:lnTo>
                  <a:lnTo>
                    <a:pt x="401" y="24"/>
                  </a:lnTo>
                  <a:lnTo>
                    <a:pt x="407" y="24"/>
                  </a:lnTo>
                  <a:lnTo>
                    <a:pt x="425" y="36"/>
                  </a:lnTo>
                  <a:lnTo>
                    <a:pt x="442" y="48"/>
                  </a:lnTo>
                  <a:lnTo>
                    <a:pt x="460" y="60"/>
                  </a:lnTo>
                  <a:lnTo>
                    <a:pt x="478" y="72"/>
                  </a:lnTo>
                  <a:lnTo>
                    <a:pt x="502" y="84"/>
                  </a:lnTo>
                  <a:lnTo>
                    <a:pt x="532" y="96"/>
                  </a:lnTo>
                  <a:lnTo>
                    <a:pt x="568" y="108"/>
                  </a:lnTo>
                  <a:lnTo>
                    <a:pt x="610" y="120"/>
                  </a:lnTo>
                  <a:lnTo>
                    <a:pt x="652" y="132"/>
                  </a:lnTo>
                  <a:lnTo>
                    <a:pt x="706" y="144"/>
                  </a:lnTo>
                  <a:lnTo>
                    <a:pt x="759" y="150"/>
                  </a:lnTo>
                  <a:lnTo>
                    <a:pt x="819" y="156"/>
                  </a:lnTo>
                  <a:lnTo>
                    <a:pt x="879" y="156"/>
                  </a:lnTo>
                  <a:lnTo>
                    <a:pt x="945" y="150"/>
                  </a:lnTo>
                  <a:lnTo>
                    <a:pt x="1016" y="138"/>
                  </a:lnTo>
                  <a:lnTo>
                    <a:pt x="1058" y="132"/>
                  </a:lnTo>
                  <a:lnTo>
                    <a:pt x="1100" y="120"/>
                  </a:lnTo>
                  <a:lnTo>
                    <a:pt x="1142" y="108"/>
                  </a:lnTo>
                  <a:lnTo>
                    <a:pt x="1178" y="96"/>
                  </a:lnTo>
                  <a:lnTo>
                    <a:pt x="1220" y="84"/>
                  </a:lnTo>
                  <a:lnTo>
                    <a:pt x="1262" y="66"/>
                  </a:lnTo>
                  <a:lnTo>
                    <a:pt x="1309" y="48"/>
                  </a:lnTo>
                  <a:lnTo>
                    <a:pt x="1333" y="42"/>
                  </a:lnTo>
                  <a:lnTo>
                    <a:pt x="1345" y="36"/>
                  </a:lnTo>
                  <a:lnTo>
                    <a:pt x="1357" y="36"/>
                  </a:lnTo>
                  <a:lnTo>
                    <a:pt x="1375" y="36"/>
                  </a:lnTo>
                  <a:lnTo>
                    <a:pt x="1387" y="36"/>
                  </a:lnTo>
                  <a:lnTo>
                    <a:pt x="1399" y="36"/>
                  </a:lnTo>
                  <a:lnTo>
                    <a:pt x="1411" y="42"/>
                  </a:lnTo>
                  <a:lnTo>
                    <a:pt x="1429" y="42"/>
                  </a:lnTo>
                  <a:lnTo>
                    <a:pt x="1441" y="48"/>
                  </a:lnTo>
                  <a:lnTo>
                    <a:pt x="1459" y="60"/>
                  </a:lnTo>
                  <a:lnTo>
                    <a:pt x="1477" y="66"/>
                  </a:lnTo>
                  <a:lnTo>
                    <a:pt x="1483" y="72"/>
                  </a:lnTo>
                  <a:lnTo>
                    <a:pt x="1495" y="78"/>
                  </a:lnTo>
                  <a:lnTo>
                    <a:pt x="1507" y="84"/>
                  </a:lnTo>
                  <a:lnTo>
                    <a:pt x="1525" y="84"/>
                  </a:lnTo>
                  <a:lnTo>
                    <a:pt x="1561" y="90"/>
                  </a:lnTo>
                  <a:lnTo>
                    <a:pt x="1602" y="96"/>
                  </a:lnTo>
                  <a:lnTo>
                    <a:pt x="1644" y="102"/>
                  </a:lnTo>
                  <a:lnTo>
                    <a:pt x="1692" y="102"/>
                  </a:lnTo>
                  <a:lnTo>
                    <a:pt x="1794" y="102"/>
                  </a:lnTo>
                  <a:lnTo>
                    <a:pt x="1895" y="102"/>
                  </a:lnTo>
                  <a:lnTo>
                    <a:pt x="1938" y="102"/>
                  </a:lnTo>
                  <a:lnTo>
                    <a:pt x="1971" y="96"/>
                  </a:lnTo>
                  <a:lnTo>
                    <a:pt x="2019" y="77"/>
                  </a:lnTo>
                  <a:lnTo>
                    <a:pt x="2063" y="57"/>
                  </a:lnTo>
                  <a:lnTo>
                    <a:pt x="2111" y="38"/>
                  </a:lnTo>
                  <a:lnTo>
                    <a:pt x="2145" y="18"/>
                  </a:lnTo>
                  <a:lnTo>
                    <a:pt x="2172" y="9"/>
                  </a:lnTo>
                  <a:lnTo>
                    <a:pt x="2202" y="0"/>
                  </a:lnTo>
                  <a:lnTo>
                    <a:pt x="2235" y="3"/>
                  </a:lnTo>
                  <a:lnTo>
                    <a:pt x="2250" y="24"/>
                  </a:lnTo>
                  <a:lnTo>
                    <a:pt x="2262" y="51"/>
                  </a:lnTo>
                  <a:lnTo>
                    <a:pt x="2290" y="72"/>
                  </a:lnTo>
                  <a:lnTo>
                    <a:pt x="2296" y="78"/>
                  </a:lnTo>
                  <a:lnTo>
                    <a:pt x="2308" y="84"/>
                  </a:lnTo>
                  <a:lnTo>
                    <a:pt x="2326" y="90"/>
                  </a:lnTo>
                  <a:lnTo>
                    <a:pt x="2350" y="102"/>
                  </a:lnTo>
                  <a:lnTo>
                    <a:pt x="2380" y="108"/>
                  </a:lnTo>
                  <a:lnTo>
                    <a:pt x="2416" y="114"/>
                  </a:lnTo>
                  <a:lnTo>
                    <a:pt x="2446" y="108"/>
                  </a:lnTo>
                  <a:lnTo>
                    <a:pt x="2481" y="108"/>
                  </a:lnTo>
                  <a:lnTo>
                    <a:pt x="2511" y="102"/>
                  </a:lnTo>
                  <a:lnTo>
                    <a:pt x="2541" y="96"/>
                  </a:lnTo>
                  <a:lnTo>
                    <a:pt x="2559" y="96"/>
                  </a:lnTo>
                  <a:lnTo>
                    <a:pt x="2595" y="84"/>
                  </a:lnTo>
                  <a:lnTo>
                    <a:pt x="2619" y="72"/>
                  </a:lnTo>
                  <a:lnTo>
                    <a:pt x="2643" y="54"/>
                  </a:lnTo>
                  <a:lnTo>
                    <a:pt x="2661" y="42"/>
                  </a:lnTo>
                  <a:lnTo>
                    <a:pt x="2673" y="24"/>
                  </a:lnTo>
                  <a:lnTo>
                    <a:pt x="2697" y="18"/>
                  </a:lnTo>
                  <a:lnTo>
                    <a:pt x="2715" y="24"/>
                  </a:lnTo>
                  <a:lnTo>
                    <a:pt x="2715" y="48"/>
                  </a:lnTo>
                  <a:lnTo>
                    <a:pt x="2709" y="78"/>
                  </a:lnTo>
                  <a:lnTo>
                    <a:pt x="2709" y="108"/>
                  </a:lnTo>
                  <a:lnTo>
                    <a:pt x="2727" y="114"/>
                  </a:lnTo>
                  <a:lnTo>
                    <a:pt x="2744" y="120"/>
                  </a:lnTo>
                  <a:lnTo>
                    <a:pt x="2768" y="126"/>
                  </a:lnTo>
                  <a:lnTo>
                    <a:pt x="2792" y="132"/>
                  </a:lnTo>
                  <a:lnTo>
                    <a:pt x="2816" y="132"/>
                  </a:lnTo>
                  <a:lnTo>
                    <a:pt x="2846" y="132"/>
                  </a:lnTo>
                  <a:lnTo>
                    <a:pt x="2870" y="132"/>
                  </a:lnTo>
                  <a:lnTo>
                    <a:pt x="2906" y="132"/>
                  </a:lnTo>
                  <a:lnTo>
                    <a:pt x="2972" y="126"/>
                  </a:lnTo>
                  <a:lnTo>
                    <a:pt x="3049" y="114"/>
                  </a:lnTo>
                  <a:lnTo>
                    <a:pt x="3127" y="102"/>
                  </a:lnTo>
                  <a:lnTo>
                    <a:pt x="3205" y="90"/>
                  </a:lnTo>
                  <a:lnTo>
                    <a:pt x="3336" y="78"/>
                  </a:lnTo>
                  <a:lnTo>
                    <a:pt x="3426" y="72"/>
                  </a:lnTo>
                  <a:lnTo>
                    <a:pt x="3456" y="66"/>
                  </a:lnTo>
                  <a:lnTo>
                    <a:pt x="3462" y="66"/>
                  </a:lnTo>
                  <a:lnTo>
                    <a:pt x="3474" y="60"/>
                  </a:lnTo>
                  <a:lnTo>
                    <a:pt x="3486" y="48"/>
                  </a:lnTo>
                  <a:lnTo>
                    <a:pt x="3498" y="48"/>
                  </a:lnTo>
                  <a:lnTo>
                    <a:pt x="3510" y="42"/>
                  </a:lnTo>
                  <a:lnTo>
                    <a:pt x="3522" y="42"/>
                  </a:lnTo>
                  <a:lnTo>
                    <a:pt x="3534" y="36"/>
                  </a:lnTo>
                  <a:lnTo>
                    <a:pt x="3546" y="36"/>
                  </a:lnTo>
                  <a:lnTo>
                    <a:pt x="3564" y="36"/>
                  </a:lnTo>
                  <a:lnTo>
                    <a:pt x="3582" y="42"/>
                  </a:lnTo>
                  <a:lnTo>
                    <a:pt x="3600" y="42"/>
                  </a:lnTo>
                  <a:lnTo>
                    <a:pt x="3617" y="54"/>
                  </a:lnTo>
                  <a:lnTo>
                    <a:pt x="3635" y="60"/>
                  </a:lnTo>
                  <a:lnTo>
                    <a:pt x="3647" y="66"/>
                  </a:lnTo>
                  <a:lnTo>
                    <a:pt x="3659" y="72"/>
                  </a:lnTo>
                  <a:lnTo>
                    <a:pt x="3689" y="78"/>
                  </a:lnTo>
                  <a:lnTo>
                    <a:pt x="3731" y="90"/>
                  </a:lnTo>
                  <a:lnTo>
                    <a:pt x="3767" y="96"/>
                  </a:lnTo>
                  <a:lnTo>
                    <a:pt x="3815" y="102"/>
                  </a:lnTo>
                  <a:lnTo>
                    <a:pt x="3863" y="102"/>
                  </a:lnTo>
                  <a:lnTo>
                    <a:pt x="3916" y="102"/>
                  </a:lnTo>
                  <a:lnTo>
                    <a:pt x="3970" y="102"/>
                  </a:lnTo>
                  <a:lnTo>
                    <a:pt x="4024" y="102"/>
                  </a:lnTo>
                  <a:lnTo>
                    <a:pt x="4078" y="102"/>
                  </a:lnTo>
                  <a:lnTo>
                    <a:pt x="4132" y="96"/>
                  </a:lnTo>
                  <a:lnTo>
                    <a:pt x="4186" y="90"/>
                  </a:lnTo>
                  <a:lnTo>
                    <a:pt x="4239" y="78"/>
                  </a:lnTo>
                  <a:lnTo>
                    <a:pt x="4287" y="72"/>
                  </a:lnTo>
                  <a:lnTo>
                    <a:pt x="4341" y="54"/>
                  </a:lnTo>
                  <a:lnTo>
                    <a:pt x="4383" y="42"/>
                  </a:lnTo>
                  <a:lnTo>
                    <a:pt x="4419" y="30"/>
                  </a:lnTo>
                  <a:lnTo>
                    <a:pt x="4449" y="18"/>
                  </a:lnTo>
                  <a:lnTo>
                    <a:pt x="4478" y="12"/>
                  </a:lnTo>
                  <a:lnTo>
                    <a:pt x="4502" y="6"/>
                  </a:lnTo>
                  <a:lnTo>
                    <a:pt x="4526" y="0"/>
                  </a:lnTo>
                  <a:lnTo>
                    <a:pt x="4544" y="0"/>
                  </a:lnTo>
                  <a:lnTo>
                    <a:pt x="4562" y="0"/>
                  </a:lnTo>
                  <a:lnTo>
                    <a:pt x="4574" y="6"/>
                  </a:lnTo>
                  <a:lnTo>
                    <a:pt x="4586" y="12"/>
                  </a:lnTo>
                  <a:lnTo>
                    <a:pt x="4598" y="18"/>
                  </a:lnTo>
                  <a:lnTo>
                    <a:pt x="4604" y="24"/>
                  </a:lnTo>
                  <a:lnTo>
                    <a:pt x="4610" y="30"/>
                  </a:lnTo>
                  <a:lnTo>
                    <a:pt x="4616" y="36"/>
                  </a:lnTo>
                  <a:lnTo>
                    <a:pt x="4622" y="48"/>
                  </a:lnTo>
                  <a:lnTo>
                    <a:pt x="4628" y="60"/>
                  </a:lnTo>
                  <a:lnTo>
                    <a:pt x="4634" y="66"/>
                  </a:lnTo>
                  <a:lnTo>
                    <a:pt x="4640" y="78"/>
                  </a:lnTo>
                  <a:lnTo>
                    <a:pt x="4652" y="84"/>
                  </a:lnTo>
                  <a:lnTo>
                    <a:pt x="4670" y="90"/>
                  </a:lnTo>
                  <a:lnTo>
                    <a:pt x="4682" y="96"/>
                  </a:lnTo>
                  <a:lnTo>
                    <a:pt x="4706" y="102"/>
                  </a:lnTo>
                  <a:lnTo>
                    <a:pt x="4724" y="108"/>
                  </a:lnTo>
                  <a:lnTo>
                    <a:pt x="4748" y="114"/>
                  </a:lnTo>
                  <a:lnTo>
                    <a:pt x="4771" y="114"/>
                  </a:lnTo>
                  <a:lnTo>
                    <a:pt x="4801" y="114"/>
                  </a:lnTo>
                  <a:lnTo>
                    <a:pt x="4831" y="108"/>
                  </a:lnTo>
                  <a:lnTo>
                    <a:pt x="4861" y="102"/>
                  </a:lnTo>
                  <a:lnTo>
                    <a:pt x="4891" y="96"/>
                  </a:lnTo>
                  <a:lnTo>
                    <a:pt x="4927" y="84"/>
                  </a:lnTo>
                  <a:lnTo>
                    <a:pt x="4957" y="66"/>
                  </a:lnTo>
                  <a:lnTo>
                    <a:pt x="4993" y="48"/>
                  </a:lnTo>
                  <a:lnTo>
                    <a:pt x="5017" y="36"/>
                  </a:lnTo>
                  <a:lnTo>
                    <a:pt x="5029" y="30"/>
                  </a:lnTo>
                  <a:lnTo>
                    <a:pt x="5061" y="24"/>
                  </a:lnTo>
                  <a:lnTo>
                    <a:pt x="5091" y="17"/>
                  </a:lnTo>
                  <a:lnTo>
                    <a:pt x="5118" y="14"/>
                  </a:lnTo>
                  <a:lnTo>
                    <a:pt x="5145" y="9"/>
                  </a:lnTo>
                  <a:lnTo>
                    <a:pt x="5175" y="9"/>
                  </a:lnTo>
                  <a:lnTo>
                    <a:pt x="5199" y="8"/>
                  </a:lnTo>
                  <a:lnTo>
                    <a:pt x="5219" y="9"/>
                  </a:lnTo>
                  <a:lnTo>
                    <a:pt x="5238" y="9"/>
                  </a:lnTo>
                  <a:lnTo>
                    <a:pt x="5258" y="11"/>
                  </a:lnTo>
                  <a:lnTo>
                    <a:pt x="5280" y="9"/>
                  </a:lnTo>
                  <a:lnTo>
                    <a:pt x="5304" y="11"/>
                  </a:lnTo>
                  <a:lnTo>
                    <a:pt x="5327" y="8"/>
                  </a:lnTo>
                  <a:lnTo>
                    <a:pt x="5351" y="8"/>
                  </a:lnTo>
                  <a:lnTo>
                    <a:pt x="5390" y="9"/>
                  </a:lnTo>
                  <a:lnTo>
                    <a:pt x="5435" y="24"/>
                  </a:lnTo>
                  <a:lnTo>
                    <a:pt x="5447" y="30"/>
                  </a:lnTo>
                  <a:lnTo>
                    <a:pt x="5453" y="36"/>
                  </a:lnTo>
                  <a:lnTo>
                    <a:pt x="5453" y="42"/>
                  </a:lnTo>
                  <a:lnTo>
                    <a:pt x="5459" y="48"/>
                  </a:lnTo>
                  <a:lnTo>
                    <a:pt x="5459" y="54"/>
                  </a:lnTo>
                  <a:lnTo>
                    <a:pt x="5459" y="60"/>
                  </a:lnTo>
                  <a:lnTo>
                    <a:pt x="5459" y="66"/>
                  </a:lnTo>
                  <a:lnTo>
                    <a:pt x="5465" y="66"/>
                  </a:lnTo>
                  <a:lnTo>
                    <a:pt x="5465" y="72"/>
                  </a:lnTo>
                  <a:lnTo>
                    <a:pt x="5477" y="72"/>
                  </a:lnTo>
                  <a:lnTo>
                    <a:pt x="5489" y="78"/>
                  </a:lnTo>
                  <a:lnTo>
                    <a:pt x="5501" y="84"/>
                  </a:lnTo>
                  <a:lnTo>
                    <a:pt x="5519" y="84"/>
                  </a:lnTo>
                  <a:lnTo>
                    <a:pt x="5555" y="90"/>
                  </a:lnTo>
                  <a:lnTo>
                    <a:pt x="5603" y="90"/>
                  </a:lnTo>
                  <a:lnTo>
                    <a:pt x="5656" y="90"/>
                  </a:lnTo>
                  <a:lnTo>
                    <a:pt x="5710" y="84"/>
                  </a:lnTo>
                  <a:lnTo>
                    <a:pt x="5740" y="78"/>
                  </a:lnTo>
                  <a:lnTo>
                    <a:pt x="5770" y="72"/>
                  </a:lnTo>
                  <a:lnTo>
                    <a:pt x="5770" y="90"/>
                  </a:lnTo>
                  <a:lnTo>
                    <a:pt x="5770" y="90"/>
                  </a:lnTo>
                  <a:lnTo>
                    <a:pt x="5740" y="96"/>
                  </a:lnTo>
                  <a:lnTo>
                    <a:pt x="5710" y="102"/>
                  </a:lnTo>
                  <a:lnTo>
                    <a:pt x="5656" y="108"/>
                  </a:lnTo>
                  <a:lnTo>
                    <a:pt x="5603" y="108"/>
                  </a:lnTo>
                  <a:lnTo>
                    <a:pt x="5555" y="108"/>
                  </a:lnTo>
                  <a:lnTo>
                    <a:pt x="5519" y="102"/>
                  </a:lnTo>
                  <a:lnTo>
                    <a:pt x="5501" y="102"/>
                  </a:lnTo>
                  <a:lnTo>
                    <a:pt x="5489" y="96"/>
                  </a:lnTo>
                  <a:lnTo>
                    <a:pt x="5477" y="90"/>
                  </a:lnTo>
                  <a:lnTo>
                    <a:pt x="5465" y="90"/>
                  </a:lnTo>
                  <a:lnTo>
                    <a:pt x="5465" y="84"/>
                  </a:lnTo>
                  <a:lnTo>
                    <a:pt x="5459" y="84"/>
                  </a:lnTo>
                  <a:lnTo>
                    <a:pt x="5459" y="78"/>
                  </a:lnTo>
                  <a:lnTo>
                    <a:pt x="5459" y="72"/>
                  </a:lnTo>
                  <a:lnTo>
                    <a:pt x="5459" y="66"/>
                  </a:lnTo>
                  <a:lnTo>
                    <a:pt x="5453" y="60"/>
                  </a:lnTo>
                  <a:lnTo>
                    <a:pt x="5453" y="54"/>
                  </a:lnTo>
                  <a:lnTo>
                    <a:pt x="5447" y="48"/>
                  </a:lnTo>
                  <a:lnTo>
                    <a:pt x="5435" y="42"/>
                  </a:lnTo>
                  <a:lnTo>
                    <a:pt x="5429" y="36"/>
                  </a:lnTo>
                  <a:lnTo>
                    <a:pt x="5423" y="36"/>
                  </a:lnTo>
                  <a:lnTo>
                    <a:pt x="5405" y="30"/>
                  </a:lnTo>
                  <a:lnTo>
                    <a:pt x="5393" y="30"/>
                  </a:lnTo>
                  <a:lnTo>
                    <a:pt x="5370" y="23"/>
                  </a:lnTo>
                  <a:lnTo>
                    <a:pt x="5346" y="24"/>
                  </a:lnTo>
                  <a:lnTo>
                    <a:pt x="5325" y="27"/>
                  </a:lnTo>
                  <a:lnTo>
                    <a:pt x="5298" y="29"/>
                  </a:lnTo>
                  <a:lnTo>
                    <a:pt x="5270" y="29"/>
                  </a:lnTo>
                  <a:lnTo>
                    <a:pt x="5247" y="26"/>
                  </a:lnTo>
                  <a:lnTo>
                    <a:pt x="5219" y="24"/>
                  </a:lnTo>
                  <a:lnTo>
                    <a:pt x="5199" y="21"/>
                  </a:lnTo>
                  <a:lnTo>
                    <a:pt x="5174" y="24"/>
                  </a:lnTo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accent2">
                    <a:gamma/>
                    <a:tint val="96863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2008" name="Rectangle 2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2009" name="Rectangle 2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2010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42011" name="Rectangle 2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1C3EEEAB-BFFD-44F4-A7E9-715C010FC45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2012" name="Rectangle 2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2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20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20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20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20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20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008" grpId="0"/>
      <p:bldP spid="4200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200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200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l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itchFamily="2" charset="2"/>
        <a:buChar char="l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l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VY_32_INOVACE_03A_Vývoj v Německu</a:t>
            </a:r>
          </a:p>
        </p:txBody>
      </p:sp>
      <p:pic>
        <p:nvPicPr>
          <p:cNvPr id="4096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Vývoj v Německu 1.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7544" y="1412776"/>
            <a:ext cx="8229600" cy="4968552"/>
          </a:xfrm>
        </p:spPr>
        <p:txBody>
          <a:bodyPr/>
          <a:lstStyle/>
          <a:p>
            <a:r>
              <a:rPr lang="cs-CZ" dirty="0"/>
              <a:t>Důsledek hospodářské krize byl pro Německo tragický</a:t>
            </a:r>
          </a:p>
          <a:p>
            <a:pPr lvl="1"/>
            <a:r>
              <a:rPr lang="cs-CZ" sz="3200" dirty="0"/>
              <a:t>V</a:t>
            </a:r>
            <a:r>
              <a:rPr lang="cs-CZ" sz="3200" dirty="0" smtClean="0"/>
              <a:t> </a:t>
            </a:r>
            <a:r>
              <a:rPr lang="cs-CZ" sz="3200" dirty="0"/>
              <a:t>roce 1932 – 6 milionů nezaměstnaných</a:t>
            </a:r>
          </a:p>
          <a:p>
            <a:pPr lvl="1"/>
            <a:r>
              <a:rPr lang="cs-CZ" sz="3200" dirty="0"/>
              <a:t>P</a:t>
            </a:r>
            <a:r>
              <a:rPr lang="cs-CZ" sz="3200" dirty="0" smtClean="0"/>
              <a:t>růmyslová </a:t>
            </a:r>
            <a:r>
              <a:rPr lang="cs-CZ" sz="3200" dirty="0"/>
              <a:t>výroba klesla o </a:t>
            </a:r>
            <a:r>
              <a:rPr lang="cs-CZ" sz="3200" dirty="0" smtClean="0"/>
              <a:t>41%</a:t>
            </a:r>
            <a:endParaRPr lang="cs-CZ" sz="3200" dirty="0"/>
          </a:p>
          <a:p>
            <a:pPr lvl="1"/>
            <a:r>
              <a:rPr lang="cs-CZ" sz="3200" dirty="0"/>
              <a:t>S</a:t>
            </a:r>
            <a:r>
              <a:rPr lang="cs-CZ" sz="3200" dirty="0" smtClean="0"/>
              <a:t>ituace </a:t>
            </a:r>
            <a:r>
              <a:rPr lang="cs-CZ" sz="3200" dirty="0"/>
              <a:t>přála extremistickým stranám</a:t>
            </a:r>
          </a:p>
          <a:p>
            <a:pPr lvl="1"/>
            <a:r>
              <a:rPr lang="cs-CZ" sz="3200" dirty="0"/>
              <a:t>V</a:t>
            </a:r>
            <a:r>
              <a:rPr lang="cs-CZ" sz="3200" dirty="0" smtClean="0"/>
              <a:t> </a:t>
            </a:r>
            <a:r>
              <a:rPr lang="cs-CZ" sz="3200" dirty="0"/>
              <a:t>boji o moc se vítězem stali němečtí fašisté </a:t>
            </a:r>
            <a:r>
              <a:rPr lang="cs-CZ" sz="3200" dirty="0" smtClean="0"/>
              <a:t>– nacisté</a:t>
            </a:r>
          </a:p>
          <a:p>
            <a:pPr marL="457200" lvl="1" indent="0"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pPr lvl="1"/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  <p:bldP spid="205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765175"/>
          </a:xfrm>
        </p:spPr>
        <p:txBody>
          <a:bodyPr/>
          <a:lstStyle/>
          <a:p>
            <a:r>
              <a:rPr lang="cs-CZ"/>
              <a:t>Vývoj v Německu 2.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36613"/>
            <a:ext cx="8229600" cy="4530725"/>
          </a:xfrm>
        </p:spPr>
        <p:txBody>
          <a:bodyPr/>
          <a:lstStyle/>
          <a:p>
            <a:r>
              <a:rPr lang="cs-CZ" sz="3000" dirty="0"/>
              <a:t>Adolf Hitler a NSDAP</a:t>
            </a:r>
          </a:p>
          <a:p>
            <a:pPr lvl="1"/>
            <a:r>
              <a:rPr lang="cs-CZ" sz="3000" dirty="0"/>
              <a:t>Hitler vypracoval nový program nacistů v knize Můj boj </a:t>
            </a:r>
            <a:r>
              <a:rPr lang="cs-CZ" sz="3000" dirty="0" smtClean="0"/>
              <a:t>(</a:t>
            </a:r>
            <a:r>
              <a:rPr lang="cs-CZ" sz="3000" dirty="0" err="1" smtClean="0"/>
              <a:t>Mein</a:t>
            </a:r>
            <a:r>
              <a:rPr lang="cs-CZ" sz="3000" dirty="0" smtClean="0"/>
              <a:t> </a:t>
            </a:r>
            <a:r>
              <a:rPr lang="cs-CZ" sz="3000" dirty="0" err="1" smtClean="0"/>
              <a:t>Kampf</a:t>
            </a:r>
            <a:r>
              <a:rPr lang="cs-CZ" sz="3000" dirty="0" smtClean="0"/>
              <a:t>)</a:t>
            </a:r>
            <a:endParaRPr lang="cs-CZ" sz="3000" dirty="0"/>
          </a:p>
          <a:p>
            <a:pPr lvl="2">
              <a:buFont typeface="Wingdings" pitchFamily="2" charset="2"/>
              <a:buChar char="Ø"/>
            </a:pPr>
            <a:r>
              <a:rPr lang="cs-CZ" sz="3000" dirty="0"/>
              <a:t>V něm jsou Němci označeni jako nadřazená árijská rasa, která má plné právo podrobit si ostatní méněcenné národy a vládnout světu</a:t>
            </a:r>
          </a:p>
          <a:p>
            <a:pPr lvl="2">
              <a:buFont typeface="Wingdings" pitchFamily="2" charset="2"/>
              <a:buChar char="Ø"/>
            </a:pPr>
            <a:r>
              <a:rPr lang="cs-CZ" sz="3000" dirty="0"/>
              <a:t>Důraz kladen na obnovení velikosti Německa</a:t>
            </a:r>
          </a:p>
          <a:p>
            <a:pPr lvl="2">
              <a:buFont typeface="Wingdings" pitchFamily="2" charset="2"/>
              <a:buChar char="Ø"/>
            </a:pPr>
            <a:r>
              <a:rPr lang="cs-CZ" sz="3000" dirty="0"/>
              <a:t>Za viníky špatné situace Německa byli označeni komunisté a hlavně židé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Opuštěné továrny během velké hospodářské krize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609725"/>
            <a:ext cx="5715000" cy="363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5661248"/>
            <a:ext cx="6241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14361" y="5584304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Dostupný </a:t>
            </a:r>
            <a:r>
              <a:rPr lang="cs-CZ" sz="1400" dirty="0"/>
              <a:t>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cs.wikipedia.org/wiki/Soubor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Hospodářská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krize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193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..gif</a:t>
            </a:r>
          </a:p>
        </p:txBody>
      </p:sp>
    </p:spTree>
    <p:extLst>
      <p:ext uri="{BB962C8B-B14F-4D97-AF65-F5344CB8AC3E}">
        <p14:creationId xmlns:p14="http://schemas.microsoft.com/office/powerpoint/2010/main" xmlns="" val="3127520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Polévka pro nezaměstnané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181100"/>
            <a:ext cx="57150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5867758"/>
            <a:ext cx="705678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[</a:t>
            </a:r>
            <a:r>
              <a:rPr lang="cs-CZ" sz="1400" dirty="0"/>
              <a:t>Dostupný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cs.wikipedia.org/wiki/Soubor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Volunteers </a:t>
            </a:r>
            <a:r>
              <a:rPr lang="en-US" sz="1400" dirty="0" smtClean="0">
                <a:latin typeface="Times New Roman" pitchFamily="18" charset="0"/>
                <a:cs typeface="Times New Roman" pitchFamily="18" charset="0"/>
              </a:rPr>
              <a:t>Soup 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Kitchen WDC.gif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7812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 sz="quarter"/>
          </p:nvPr>
        </p:nvSpPr>
        <p:spPr>
          <a:xfrm>
            <a:off x="683568" y="260648"/>
            <a:ext cx="7772400" cy="1152128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sz="quarter" idx="1"/>
          </p:nvPr>
        </p:nvSpPr>
        <p:spPr>
          <a:xfrm>
            <a:off x="611560" y="1268760"/>
            <a:ext cx="7920880" cy="4416896"/>
          </a:xfrm>
        </p:spPr>
        <p:txBody>
          <a:bodyPr/>
          <a:lstStyle/>
          <a:p>
            <a:pPr marL="514350" indent="-514350" algn="l">
              <a:buAutoNum type="arabicParenR"/>
            </a:pPr>
            <a:r>
              <a:rPr lang="cs-CZ" dirty="0" smtClean="0"/>
              <a:t>Němci byli označeni jako á………… </a:t>
            </a:r>
            <a:r>
              <a:rPr lang="cs-CZ" dirty="0" smtClean="0"/>
              <a:t>rasa.</a:t>
            </a:r>
            <a:endParaRPr lang="cs-CZ" dirty="0" smtClean="0"/>
          </a:p>
          <a:p>
            <a:pPr marL="514350" indent="-514350" algn="l">
              <a:buAutoNum type="arabicParenR"/>
            </a:pPr>
            <a:r>
              <a:rPr lang="cs-CZ" dirty="0" smtClean="0"/>
              <a:t>Program NSDAP shrnul Hitler v knize M……… K……….</a:t>
            </a:r>
          </a:p>
          <a:p>
            <a:pPr marL="514350" indent="-514350" algn="l">
              <a:buAutoNum type="arabicParenR"/>
            </a:pPr>
            <a:r>
              <a:rPr lang="cs-CZ" dirty="0" smtClean="0"/>
              <a:t>První pokus NSDAP o puč se uskutečnil v Mnichově pod názvem P……………… </a:t>
            </a:r>
            <a:r>
              <a:rPr lang="cs-CZ" dirty="0" err="1" smtClean="0"/>
              <a:t>p</a:t>
            </a:r>
            <a:r>
              <a:rPr lang="cs-CZ" dirty="0" smtClean="0"/>
              <a:t>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2118081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pona">
  <a:themeElements>
    <a:clrScheme name="Opona 1">
      <a:dk1>
        <a:srgbClr val="602000"/>
      </a:dk1>
      <a:lt1>
        <a:srgbClr val="FFFFFF"/>
      </a:lt1>
      <a:dk2>
        <a:srgbClr val="800000"/>
      </a:dk2>
      <a:lt2>
        <a:srgbClr val="FFFFCC"/>
      </a:lt2>
      <a:accent1>
        <a:srgbClr val="FF3300"/>
      </a:accent1>
      <a:accent2>
        <a:srgbClr val="000000"/>
      </a:accent2>
      <a:accent3>
        <a:srgbClr val="C0AAAA"/>
      </a:accent3>
      <a:accent4>
        <a:srgbClr val="DADADA"/>
      </a:accent4>
      <a:accent5>
        <a:srgbClr val="FFADAA"/>
      </a:accent5>
      <a:accent6>
        <a:srgbClr val="000000"/>
      </a:accent6>
      <a:hlink>
        <a:srgbClr val="EBF25A"/>
      </a:hlink>
      <a:folHlink>
        <a:srgbClr val="F2AA68"/>
      </a:folHlink>
    </a:clrScheme>
    <a:fontScheme name="Opo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pona 1">
        <a:dk1>
          <a:srgbClr val="602000"/>
        </a:dk1>
        <a:lt1>
          <a:srgbClr val="FFFFFF"/>
        </a:lt1>
        <a:dk2>
          <a:srgbClr val="800000"/>
        </a:dk2>
        <a:lt2>
          <a:srgbClr val="FFFFCC"/>
        </a:lt2>
        <a:accent1>
          <a:srgbClr val="FF3300"/>
        </a:accent1>
        <a:accent2>
          <a:srgbClr val="000000"/>
        </a:accent2>
        <a:accent3>
          <a:srgbClr val="C0AAAA"/>
        </a:accent3>
        <a:accent4>
          <a:srgbClr val="DADADA"/>
        </a:accent4>
        <a:accent5>
          <a:srgbClr val="FFADAA"/>
        </a:accent5>
        <a:accent6>
          <a:srgbClr val="000000"/>
        </a:accent6>
        <a:hlink>
          <a:srgbClr val="EBF25A"/>
        </a:hlink>
        <a:folHlink>
          <a:srgbClr val="F2AA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2">
        <a:dk1>
          <a:srgbClr val="000066"/>
        </a:dk1>
        <a:lt1>
          <a:srgbClr val="FFFFFF"/>
        </a:lt1>
        <a:dk2>
          <a:srgbClr val="000099"/>
        </a:dk2>
        <a:lt2>
          <a:srgbClr val="D8F6F8"/>
        </a:lt2>
        <a:accent1>
          <a:srgbClr val="0099FF"/>
        </a:accent1>
        <a:accent2>
          <a:srgbClr val="00003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34"/>
        </a:accent6>
        <a:hlink>
          <a:srgbClr val="DDD925"/>
        </a:hlink>
        <a:folHlink>
          <a:srgbClr val="72C67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3">
        <a:dk1>
          <a:srgbClr val="4C3D57"/>
        </a:dk1>
        <a:lt1>
          <a:srgbClr val="FFFFFF"/>
        </a:lt1>
        <a:dk2>
          <a:srgbClr val="660066"/>
        </a:dk2>
        <a:lt2>
          <a:srgbClr val="FDFBE3"/>
        </a:lt2>
        <a:accent1>
          <a:srgbClr val="976C9E"/>
        </a:accent1>
        <a:accent2>
          <a:srgbClr val="1E1822"/>
        </a:accent2>
        <a:accent3>
          <a:srgbClr val="B8AAB8"/>
        </a:accent3>
        <a:accent4>
          <a:srgbClr val="DADADA"/>
        </a:accent4>
        <a:accent5>
          <a:srgbClr val="C9BACC"/>
        </a:accent5>
        <a:accent6>
          <a:srgbClr val="1A151E"/>
        </a:accent6>
        <a:hlink>
          <a:srgbClr val="D8C460"/>
        </a:hlink>
        <a:folHlink>
          <a:srgbClr val="C3C2BD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4">
        <a:dk1>
          <a:srgbClr val="334D3F"/>
        </a:dk1>
        <a:lt1>
          <a:srgbClr val="FFFFFF"/>
        </a:lt1>
        <a:dk2>
          <a:srgbClr val="008000"/>
        </a:dk2>
        <a:lt2>
          <a:srgbClr val="D3F1DB"/>
        </a:lt2>
        <a:accent1>
          <a:srgbClr val="4A6D84"/>
        </a:accent1>
        <a:accent2>
          <a:srgbClr val="213329"/>
        </a:accent2>
        <a:accent3>
          <a:srgbClr val="AAC0AA"/>
        </a:accent3>
        <a:accent4>
          <a:srgbClr val="DADADA"/>
        </a:accent4>
        <a:accent5>
          <a:srgbClr val="B1BAC2"/>
        </a:accent5>
        <a:accent6>
          <a:srgbClr val="1D2D24"/>
        </a:accent6>
        <a:hlink>
          <a:srgbClr val="F0B100"/>
        </a:hlink>
        <a:folHlink>
          <a:srgbClr val="C3710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5">
        <a:dk1>
          <a:srgbClr val="566858"/>
        </a:dk1>
        <a:lt1>
          <a:srgbClr val="FFFFFF"/>
        </a:lt1>
        <a:dk2>
          <a:srgbClr val="6D8771"/>
        </a:dk2>
        <a:lt2>
          <a:srgbClr val="ECECB2"/>
        </a:lt2>
        <a:accent1>
          <a:srgbClr val="76A571"/>
        </a:accent1>
        <a:accent2>
          <a:srgbClr val="465648"/>
        </a:accent2>
        <a:accent3>
          <a:srgbClr val="BAC3BB"/>
        </a:accent3>
        <a:accent4>
          <a:srgbClr val="DADADA"/>
        </a:accent4>
        <a:accent5>
          <a:srgbClr val="BDCFBB"/>
        </a:accent5>
        <a:accent6>
          <a:srgbClr val="3F4D40"/>
        </a:accent6>
        <a:hlink>
          <a:srgbClr val="FFDC0B"/>
        </a:hlink>
        <a:folHlink>
          <a:srgbClr val="FC991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6">
        <a:dk1>
          <a:srgbClr val="0A6866"/>
        </a:dk1>
        <a:lt1>
          <a:srgbClr val="FFFFFF"/>
        </a:lt1>
        <a:dk2>
          <a:srgbClr val="0D8784"/>
        </a:dk2>
        <a:lt2>
          <a:srgbClr val="B8DEC6"/>
        </a:lt2>
        <a:accent1>
          <a:srgbClr val="3C7652"/>
        </a:accent1>
        <a:accent2>
          <a:srgbClr val="005250"/>
        </a:accent2>
        <a:accent3>
          <a:srgbClr val="AAC3C2"/>
        </a:accent3>
        <a:accent4>
          <a:srgbClr val="DADADA"/>
        </a:accent4>
        <a:accent5>
          <a:srgbClr val="AFBDB3"/>
        </a:accent5>
        <a:accent6>
          <a:srgbClr val="004948"/>
        </a:accent6>
        <a:hlink>
          <a:srgbClr val="00E0A5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7">
        <a:dk1>
          <a:srgbClr val="50688C"/>
        </a:dk1>
        <a:lt1>
          <a:srgbClr val="FFFFFF"/>
        </a:lt1>
        <a:dk2>
          <a:srgbClr val="6E87AC"/>
        </a:dk2>
        <a:lt2>
          <a:srgbClr val="FFFFFF"/>
        </a:lt2>
        <a:accent1>
          <a:srgbClr val="376EA5"/>
        </a:accent1>
        <a:accent2>
          <a:srgbClr val="445876"/>
        </a:accent2>
        <a:accent3>
          <a:srgbClr val="BAC3D2"/>
        </a:accent3>
        <a:accent4>
          <a:srgbClr val="DADADA"/>
        </a:accent4>
        <a:accent5>
          <a:srgbClr val="AEBACF"/>
        </a:accent5>
        <a:accent6>
          <a:srgbClr val="3D4F6A"/>
        </a:accent6>
        <a:hlink>
          <a:srgbClr val="66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pona 8">
        <a:dk1>
          <a:srgbClr val="000000"/>
        </a:dk1>
        <a:lt1>
          <a:srgbClr val="DDDCC5"/>
        </a:lt1>
        <a:dk2>
          <a:srgbClr val="000000"/>
        </a:dk2>
        <a:lt2>
          <a:srgbClr val="C9C6A5"/>
        </a:lt2>
        <a:accent1>
          <a:srgbClr val="C0C0C0"/>
        </a:accent1>
        <a:accent2>
          <a:srgbClr val="B0AC90"/>
        </a:accent2>
        <a:accent3>
          <a:srgbClr val="EBEBDF"/>
        </a:accent3>
        <a:accent4>
          <a:srgbClr val="000000"/>
        </a:accent4>
        <a:accent5>
          <a:srgbClr val="DCDCDC"/>
        </a:accent5>
        <a:accent6>
          <a:srgbClr val="9F9B82"/>
        </a:accent6>
        <a:hlink>
          <a:srgbClr val="666699"/>
        </a:hlink>
        <a:folHlink>
          <a:srgbClr val="905C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pona 9">
        <a:dk1>
          <a:srgbClr val="000000"/>
        </a:dk1>
        <a:lt1>
          <a:srgbClr val="FFFFFF"/>
        </a:lt1>
        <a:dk2>
          <a:srgbClr val="000099"/>
        </a:dk2>
        <a:lt2>
          <a:srgbClr val="DDDDDD"/>
        </a:lt2>
        <a:accent1>
          <a:srgbClr val="C6D4D4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DFE6E6"/>
        </a:accent5>
        <a:accent6>
          <a:srgbClr val="AEAEAE"/>
        </a:accent6>
        <a:hlink>
          <a:srgbClr val="6600FF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</TotalTime>
  <Words>239</Words>
  <Application>Microsoft Office PowerPoint</Application>
  <PresentationFormat>Předvádění na obrazovce (4:3)</PresentationFormat>
  <Paragraphs>28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Výchozí návrh</vt:lpstr>
      <vt:lpstr>Opona</vt:lpstr>
      <vt:lpstr>VY_32_INOVACE_03A_Vývoj v Německu</vt:lpstr>
      <vt:lpstr>Vývoj v Německu 1.</vt:lpstr>
      <vt:lpstr>Vývoj v Německu 2.</vt:lpstr>
      <vt:lpstr>Opuštěné továrny během velké hospodářské krize</vt:lpstr>
      <vt:lpstr>Polévka pro nezaměstnané</vt:lpstr>
      <vt:lpstr>Otázky</vt:lpstr>
    </vt:vector>
  </TitlesOfParts>
  <Company>Z.Š.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Nástup nacismu v Německu 1.</dc:title>
  <dc:creator>Karel Krejza</dc:creator>
  <cp:lastModifiedBy>U1</cp:lastModifiedBy>
  <cp:revision>21</cp:revision>
  <dcterms:created xsi:type="dcterms:W3CDTF">2010-12-20T09:08:41Z</dcterms:created>
  <dcterms:modified xsi:type="dcterms:W3CDTF">2012-03-08T21:42:30Z</dcterms:modified>
</cp:coreProperties>
</file>