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2" r:id="rId2"/>
    <p:sldId id="268" r:id="rId3"/>
    <p:sldId id="258" r:id="rId4"/>
    <p:sldId id="264" r:id="rId5"/>
    <p:sldId id="269" r:id="rId6"/>
    <p:sldId id="259" r:id="rId7"/>
    <p:sldId id="270" r:id="rId8"/>
    <p:sldId id="271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>
        <p:scale>
          <a:sx n="50" d="100"/>
          <a:sy n="50" d="100"/>
        </p:scale>
        <p:origin x="-1506" y="-7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3.gstatic.com/images?q=tbn:ANd9GcR01RKBK4m9txpMgX8ApSfsCFBDaVzBsMkxyivaghRF6uH7hlYG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M.4.A.10_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procvicovani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_geometrie_obvod_a_obsah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Název: Procvičování Geometrie – obvod a obsah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21. 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06 2012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Ubrus tvaru čtverce má obvod 568 cm.</a:t>
            </a:r>
          </a:p>
          <a:p>
            <a:endParaRPr lang="cs-CZ" sz="4000" b="1" dirty="0" smtClean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Urči  jeho obsah.</a:t>
            </a:r>
          </a:p>
          <a:p>
            <a:pPr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20072" y="2636912"/>
            <a:ext cx="2808312" cy="2736304"/>
          </a:xfrm>
          <a:prstGeom prst="rect">
            <a:avLst/>
          </a:prstGeom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Čtverec má 4 stejně dlouhé strany, pokud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známe obvod, jednu stranu zjistíme tak, že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výsledek vydělíme čtyřmi.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Výpočet:		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568 : 4 = 142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16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08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0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zk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.:	142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.  4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568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Vypočítali jsme, že jedna strana ubrusu měří 142 cm.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Teď můžeme počítat obsah čtverce.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Zápis:</a:t>
            </a:r>
          </a:p>
          <a:p>
            <a:pPr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a  = 142 cm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Náčrt: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                                        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3789040"/>
            <a:ext cx="2088232" cy="2016224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= ? cm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142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= a . a				        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. 142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= 142 . 142                                284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= 20 164 cm</a:t>
            </a:r>
            <a:r>
              <a:rPr lang="cs-CZ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	           568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		       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142_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			      20164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Odpověď: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Ubrus tvaru čtverce má obsah 20 164 cm.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005064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4.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2010,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978-80-7230-205-5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tbn</a:t>
            </a:r>
            <a:r>
              <a:rPr lang="cs-CZ" smtClean="0">
                <a:latin typeface="Arial" pitchFamily="34" charset="0"/>
                <a:cs typeface="Arial" pitchFamily="34" charset="0"/>
                <a:hlinkClick r:id="rId3"/>
              </a:rPr>
              <a:t>:ANd9GcR01RKBK4m9txpMgX8ApSfsCFBDaVzBsMkxyivaghRF6uH7hlYGg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Přečteme společně úlohy a necháme žáky přemýšlet na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Připomeneme vzorce pro obvod a obsah čtverce.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připraveného materiálu si žáci zapisují postup do sešitů.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419</TotalTime>
  <Words>219</Words>
  <Application>Microsoft Office PowerPoint</Application>
  <PresentationFormat>Předvádění na obrazovce (4:3)</PresentationFormat>
  <Paragraphs>87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  Název školy:  ZŠ Štětí, Ostrovní 300 Autor:  Mgr. Ilona Stieranková Název materiálu:  VY_32_INOVACE_ M.4.A.10_procvicovani_geometrie_obvod_a_obsah Název: Procvičování Geometrie – obvod a obsah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60</cp:revision>
  <dcterms:created xsi:type="dcterms:W3CDTF">2011-11-06T14:13:52Z</dcterms:created>
  <dcterms:modified xsi:type="dcterms:W3CDTF">2012-10-31T17:32:59Z</dcterms:modified>
</cp:coreProperties>
</file>