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1"/>
  </p:notesMasterIdLst>
  <p:sldIdLst>
    <p:sldId id="256" r:id="rId2"/>
    <p:sldId id="265" r:id="rId3"/>
    <p:sldId id="271" r:id="rId4"/>
    <p:sldId id="269" r:id="rId5"/>
    <p:sldId id="270" r:id="rId6"/>
    <p:sldId id="257" r:id="rId7"/>
    <p:sldId id="259" r:id="rId8"/>
    <p:sldId id="272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36" autoAdjust="0"/>
  </p:normalViewPr>
  <p:slideViewPr>
    <p:cSldViewPr>
      <p:cViewPr varScale="1">
        <p:scale>
          <a:sx n="65" d="100"/>
          <a:sy n="65" d="100"/>
        </p:scale>
        <p:origin x="-102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b="1" i="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Methylace</a:t>
            </a:r>
            <a:r>
              <a:rPr lang="cs-CZ" sz="1200" b="1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je 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zavádění </a:t>
            </a:r>
            <a:r>
              <a:rPr lang="cs-CZ" sz="1200" b="0" i="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methylu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-CH</a:t>
            </a:r>
            <a:r>
              <a:rPr lang="cs-CZ" sz="1200" b="0" i="0" kern="1200" baseline="-250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do molekul organické sloučeniny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wmf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03040" y="2708920"/>
            <a:ext cx="8640960" cy="1470025"/>
          </a:xfrm>
        </p:spPr>
        <p:txBody>
          <a:bodyPr>
            <a:normAutofit fontScale="90000"/>
          </a:bodyPr>
          <a:lstStyle/>
          <a:p>
            <a:r>
              <a:rPr lang="cs-CZ" sz="8000" dirty="0" smtClean="0"/>
              <a:t>Globální problémy lidstva</a:t>
            </a:r>
            <a:endParaRPr lang="cs-CZ" sz="6700" b="0" dirty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04088"/>
            <a:ext cx="8363272" cy="1143000"/>
          </a:xfrm>
        </p:spPr>
        <p:txBody>
          <a:bodyPr>
            <a:normAutofit fontScale="90000"/>
          </a:bodyPr>
          <a:lstStyle/>
          <a:p>
            <a:pPr hangingPunct="0"/>
            <a:r>
              <a:rPr lang="cs-CZ" sz="5400" dirty="0" smtClean="0"/>
              <a:t/>
            </a:r>
            <a:br>
              <a:rPr lang="cs-CZ" sz="5400" dirty="0" smtClean="0"/>
            </a:b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přehledu tématu </a:t>
            </a:r>
            <a:r>
              <a:rPr lang="cs-CZ" dirty="0" smtClean="0"/>
              <a:t>g</a:t>
            </a:r>
            <a:r>
              <a:rPr lang="cs-CZ" dirty="0" smtClean="0"/>
              <a:t>lobální </a:t>
            </a:r>
            <a:r>
              <a:rPr lang="cs-CZ" dirty="0" smtClean="0"/>
              <a:t>problémy lidstva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 určena pro výuku ekologie a monitorování životního prostředí v 1. a 2. ročníku střední školy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Globální problémy lidstva</a:t>
            </a:r>
            <a:endParaRPr lang="cs-CZ" dirty="0"/>
          </a:p>
        </p:txBody>
      </p:sp>
      <p:pic>
        <p:nvPicPr>
          <p:cNvPr id="1026" name="Picture 2" descr="C:\Users\Hradební\AppData\Local\Microsoft\Windows\Temporary Internet Files\Content.IE5\XXAF0QR7\MC90043311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9975" y="2398998"/>
            <a:ext cx="2711416" cy="1799541"/>
          </a:xfrm>
          <a:prstGeom prst="rect">
            <a:avLst/>
          </a:prstGeom>
          <a:noFill/>
        </p:spPr>
      </p:pic>
      <p:pic>
        <p:nvPicPr>
          <p:cNvPr id="1027" name="Picture 3" descr="C:\Users\Hradební\AppData\Local\Microsoft\Windows\Temporary Internet Files\Content.IE5\65G59JTZ\MC90043322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772816"/>
            <a:ext cx="4209510" cy="3451548"/>
          </a:xfrm>
          <a:prstGeom prst="rect">
            <a:avLst/>
          </a:prstGeom>
          <a:noFill/>
        </p:spPr>
      </p:pic>
      <p:pic>
        <p:nvPicPr>
          <p:cNvPr id="4" name="Picture 4" descr="C:\Program Files (x86)\Microsoft Office\MEDIA\CAGCAT10\j0285360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11550" y="3678238"/>
            <a:ext cx="1474788" cy="1817687"/>
          </a:xfrm>
          <a:prstGeom prst="rect">
            <a:avLst/>
          </a:prstGeom>
          <a:noFill/>
        </p:spPr>
      </p:pic>
      <p:pic>
        <p:nvPicPr>
          <p:cNvPr id="1029" name="Picture 5" descr="C:\Users\Hradební\AppData\Local\Microsoft\Windows\Temporary Internet Files\Content.IE5\XXAF0QR7\MP90039007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4509120"/>
            <a:ext cx="2868438" cy="2046750"/>
          </a:xfrm>
          <a:prstGeom prst="rect">
            <a:avLst/>
          </a:prstGeom>
          <a:noFill/>
        </p:spPr>
      </p:pic>
      <p:pic>
        <p:nvPicPr>
          <p:cNvPr id="1030" name="Picture 6" descr="C:\Users\Hradební\AppData\Local\Microsoft\Windows\Temporary Internet Files\Content.IE5\GALGMYSP\MC90037968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30288" y="4572000"/>
            <a:ext cx="1833562" cy="18303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914400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Globální problémy lidstva</a:t>
            </a:r>
            <a:endParaRPr lang="cs-CZ" sz="5400" baseline="300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Nejčastěji se uvažuje o 9 globálních </a:t>
            </a:r>
          </a:p>
          <a:p>
            <a:pPr>
              <a:buNone/>
            </a:pPr>
            <a:r>
              <a:rPr lang="cs-CZ" sz="3200" dirty="0" smtClean="0"/>
              <a:t>problémech, které se dělí do 3 velkých </a:t>
            </a:r>
          </a:p>
          <a:p>
            <a:pPr>
              <a:buNone/>
            </a:pPr>
            <a:r>
              <a:rPr lang="cs-CZ" sz="3200" dirty="0" smtClean="0"/>
              <a:t>skupin:</a:t>
            </a:r>
          </a:p>
          <a:p>
            <a:pPr>
              <a:buNone/>
            </a:pPr>
            <a:r>
              <a:rPr lang="cs-CZ" sz="3200" dirty="0" smtClean="0"/>
              <a:t>• </a:t>
            </a:r>
            <a:r>
              <a:rPr lang="cs-CZ" sz="3200" dirty="0" err="1" smtClean="0"/>
              <a:t>Intersociální</a:t>
            </a:r>
            <a:r>
              <a:rPr lang="cs-CZ" sz="3200" dirty="0" smtClean="0"/>
              <a:t> problémy</a:t>
            </a:r>
          </a:p>
          <a:p>
            <a:pPr>
              <a:buNone/>
            </a:pPr>
            <a:r>
              <a:rPr lang="cs-CZ" sz="3200" dirty="0" smtClean="0"/>
              <a:t>• </a:t>
            </a:r>
            <a:r>
              <a:rPr lang="cs-CZ" sz="3200" dirty="0" err="1" smtClean="0"/>
              <a:t>Ekosociální</a:t>
            </a:r>
            <a:r>
              <a:rPr lang="cs-CZ" sz="3200" dirty="0" smtClean="0"/>
              <a:t> problémy</a:t>
            </a:r>
          </a:p>
          <a:p>
            <a:pPr>
              <a:buNone/>
            </a:pPr>
            <a:r>
              <a:rPr lang="cs-CZ" sz="3200" dirty="0" smtClean="0"/>
              <a:t>• </a:t>
            </a:r>
            <a:r>
              <a:rPr lang="cs-CZ" sz="3200" dirty="0" err="1" smtClean="0"/>
              <a:t>Antroposociální</a:t>
            </a:r>
            <a:r>
              <a:rPr lang="cs-CZ" sz="3200" dirty="0" smtClean="0"/>
              <a:t> problémy</a:t>
            </a:r>
            <a:endParaRPr lang="cs-CZ" sz="32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1. </a:t>
            </a:r>
            <a:r>
              <a:rPr lang="cs-CZ" sz="5400" dirty="0" err="1" smtClean="0"/>
              <a:t>Intersociální</a:t>
            </a:r>
            <a:r>
              <a:rPr lang="cs-CZ" sz="5400" dirty="0" smtClean="0"/>
              <a:t> problémy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>
            <a:normAutofit fontScale="92500" lnSpcReduction="20000"/>
          </a:bodyPr>
          <a:lstStyle/>
          <a:p>
            <a:r>
              <a:rPr lang="cs-CZ" sz="3200" dirty="0" smtClean="0"/>
              <a:t>• </a:t>
            </a:r>
            <a:r>
              <a:rPr lang="cs-CZ" sz="3200" dirty="0" smtClean="0"/>
              <a:t>vznikají ve vzájemných vztazích mezi lidmi </a:t>
            </a:r>
            <a:r>
              <a:rPr lang="cs-CZ" sz="3200" dirty="0" smtClean="0"/>
              <a:t>(</a:t>
            </a:r>
            <a:r>
              <a:rPr lang="cs-CZ" sz="3200" dirty="0" smtClean="0"/>
              <a:t>relace člověk - </a:t>
            </a:r>
            <a:r>
              <a:rPr lang="cs-CZ" sz="3200" dirty="0" err="1" smtClean="0"/>
              <a:t>člověk</a:t>
            </a:r>
            <a:r>
              <a:rPr lang="cs-CZ" sz="3200" dirty="0" smtClean="0"/>
              <a:t>) </a:t>
            </a:r>
          </a:p>
          <a:p>
            <a:r>
              <a:rPr lang="cs-CZ" sz="3200" dirty="0" smtClean="0"/>
              <a:t>• jsou spojeny se zásadním střetem </a:t>
            </a:r>
            <a:r>
              <a:rPr lang="cs-CZ" sz="3200" dirty="0" smtClean="0"/>
              <a:t>zájmů různých </a:t>
            </a:r>
            <a:r>
              <a:rPr lang="cs-CZ" sz="3200" dirty="0" err="1" smtClean="0"/>
              <a:t>společ</a:t>
            </a:r>
            <a:r>
              <a:rPr lang="cs-CZ" sz="3200" dirty="0" smtClean="0"/>
              <a:t>. a </a:t>
            </a:r>
            <a:r>
              <a:rPr lang="cs-CZ" sz="3200" dirty="0" err="1" smtClean="0"/>
              <a:t>ekon</a:t>
            </a:r>
            <a:r>
              <a:rPr lang="cs-CZ" sz="3200" dirty="0" smtClean="0"/>
              <a:t>. skupin a systémů</a:t>
            </a:r>
          </a:p>
          <a:p>
            <a:r>
              <a:rPr lang="cs-CZ" sz="3200" dirty="0" smtClean="0"/>
              <a:t>• problém války a míru</a:t>
            </a:r>
          </a:p>
          <a:p>
            <a:r>
              <a:rPr lang="cs-CZ" sz="3200" dirty="0" smtClean="0"/>
              <a:t>• problém překonání sociálně </a:t>
            </a:r>
            <a:r>
              <a:rPr lang="cs-CZ" sz="3200" dirty="0" smtClean="0"/>
              <a:t>ekonomické zaostalosti </a:t>
            </a:r>
            <a:r>
              <a:rPr lang="cs-CZ" sz="3200" dirty="0" smtClean="0"/>
              <a:t>měně rozvinutých (rozvojových) zemí</a:t>
            </a:r>
          </a:p>
          <a:p>
            <a:r>
              <a:rPr lang="cs-CZ" sz="3200" dirty="0" smtClean="0"/>
              <a:t>• problém mezinárodní zadluženosti</a:t>
            </a:r>
          </a:p>
          <a:p>
            <a:r>
              <a:rPr lang="cs-CZ" sz="3200" dirty="0" smtClean="0"/>
              <a:t>• problém změn mezinárodních </a:t>
            </a:r>
            <a:r>
              <a:rPr lang="cs-CZ" sz="3200" dirty="0" smtClean="0"/>
              <a:t>ekonomických vztahů</a:t>
            </a:r>
            <a:endParaRPr lang="cs-CZ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620688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2. </a:t>
            </a:r>
            <a:r>
              <a:rPr lang="cs-CZ" sz="5400" dirty="0" err="1" smtClean="0"/>
              <a:t>Ekosociální</a:t>
            </a:r>
            <a:r>
              <a:rPr lang="cs-CZ" sz="5400" dirty="0" smtClean="0"/>
              <a:t> problémy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060848"/>
            <a:ext cx="8157592" cy="446449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• </a:t>
            </a:r>
            <a:r>
              <a:rPr lang="cs-CZ" sz="3200" dirty="0" smtClean="0"/>
              <a:t>pramení z porušených vazeb </a:t>
            </a:r>
            <a:r>
              <a:rPr lang="cs-CZ" sz="3200" dirty="0" smtClean="0"/>
              <a:t>mezi přírodou </a:t>
            </a:r>
            <a:r>
              <a:rPr lang="cs-CZ" sz="3200" dirty="0" smtClean="0"/>
              <a:t>a lidskou společností (</a:t>
            </a:r>
            <a:r>
              <a:rPr lang="cs-CZ" sz="3200" dirty="0" smtClean="0"/>
              <a:t>relace člověk </a:t>
            </a:r>
            <a:r>
              <a:rPr lang="cs-CZ" sz="3200" dirty="0" smtClean="0"/>
              <a:t>- příroda)</a:t>
            </a:r>
          </a:p>
          <a:p>
            <a:r>
              <a:rPr lang="cs-CZ" sz="3200" dirty="0" smtClean="0"/>
              <a:t>• populační problém</a:t>
            </a:r>
          </a:p>
          <a:p>
            <a:r>
              <a:rPr lang="cs-CZ" sz="3200" dirty="0" smtClean="0"/>
              <a:t>• potravinový (nutriční) problém</a:t>
            </a:r>
          </a:p>
          <a:p>
            <a:r>
              <a:rPr lang="cs-CZ" sz="3200" dirty="0" smtClean="0"/>
              <a:t>• surovinový a energetický problém</a:t>
            </a:r>
          </a:p>
          <a:p>
            <a:r>
              <a:rPr lang="cs-CZ" sz="3200" dirty="0" smtClean="0"/>
              <a:t>• ekologický problém</a:t>
            </a:r>
            <a:endParaRPr lang="cs-CZ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620688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3. </a:t>
            </a:r>
            <a:r>
              <a:rPr lang="cs-CZ" sz="5400" dirty="0" err="1" smtClean="0"/>
              <a:t>Antroposociální</a:t>
            </a:r>
            <a:r>
              <a:rPr lang="cs-CZ" sz="5400" dirty="0" smtClean="0"/>
              <a:t> problémy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772816"/>
            <a:ext cx="8280722" cy="688538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týkají </a:t>
            </a:r>
            <a:r>
              <a:rPr lang="cs-CZ" sz="3200" dirty="0" smtClean="0"/>
              <a:t>se budoucností člověka, </a:t>
            </a:r>
            <a:r>
              <a:rPr lang="cs-CZ" sz="3200" dirty="0" smtClean="0"/>
              <a:t>většinou  spadají </a:t>
            </a:r>
            <a:r>
              <a:rPr lang="cs-CZ" sz="3200" dirty="0" smtClean="0"/>
              <a:t>do jedné kategorie problémů: </a:t>
            </a: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všelidské </a:t>
            </a:r>
            <a:r>
              <a:rPr lang="cs-CZ" sz="3200" dirty="0" smtClean="0"/>
              <a:t>problémy sociální, humanitární </a:t>
            </a:r>
            <a:r>
              <a:rPr lang="cs-CZ" sz="3200" dirty="0" smtClean="0"/>
              <a:t>a kulturní </a:t>
            </a:r>
            <a:r>
              <a:rPr lang="cs-CZ" sz="3200" dirty="0" smtClean="0"/>
              <a:t>– tzv. </a:t>
            </a:r>
            <a:r>
              <a:rPr lang="cs-CZ" sz="3200" b="1" dirty="0" smtClean="0"/>
              <a:t>problém budoucnosti </a:t>
            </a:r>
            <a:r>
              <a:rPr lang="cs-CZ" sz="3200" b="1" dirty="0" smtClean="0"/>
              <a:t>člověka</a:t>
            </a:r>
            <a:endParaRPr lang="cs-CZ" sz="32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229600" cy="1143000"/>
          </a:xfrm>
        </p:spPr>
        <p:txBody>
          <a:bodyPr>
            <a:normAutofit/>
          </a:bodyPr>
          <a:lstStyle/>
          <a:p>
            <a:endParaRPr lang="cs-CZ" sz="5400" baseline="30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 </a:t>
            </a:r>
            <a:r>
              <a:rPr lang="cs-CZ" sz="3200" dirty="0" smtClean="0"/>
              <a:t>dělí do dalších 10 - 15 </a:t>
            </a:r>
            <a:r>
              <a:rPr lang="cs-CZ" sz="3200" dirty="0" err="1" smtClean="0"/>
              <a:t>subproblémů</a:t>
            </a:r>
            <a:r>
              <a:rPr lang="cs-CZ" sz="3200" dirty="0" smtClean="0"/>
              <a:t> – např</a:t>
            </a:r>
            <a:r>
              <a:rPr lang="cs-CZ" sz="3200" dirty="0" smtClean="0"/>
              <a:t>.:</a:t>
            </a:r>
          </a:p>
          <a:p>
            <a:pPr lvl="1"/>
            <a:r>
              <a:rPr lang="cs-CZ" sz="3000" dirty="0" smtClean="0"/>
              <a:t> </a:t>
            </a:r>
            <a:r>
              <a:rPr lang="cs-CZ" sz="3000" dirty="0" smtClean="0"/>
              <a:t>problém absolutní chudoby</a:t>
            </a:r>
          </a:p>
          <a:p>
            <a:pPr lvl="1"/>
            <a:r>
              <a:rPr lang="cs-CZ" sz="3000" dirty="0" smtClean="0"/>
              <a:t> </a:t>
            </a:r>
            <a:r>
              <a:rPr lang="cs-CZ" sz="3000" dirty="0" smtClean="0"/>
              <a:t>problém šíření epidemií a drogových závislostí</a:t>
            </a:r>
          </a:p>
          <a:p>
            <a:pPr lvl="1"/>
            <a:r>
              <a:rPr lang="cs-CZ" sz="3000" dirty="0" smtClean="0"/>
              <a:t> </a:t>
            </a:r>
            <a:r>
              <a:rPr lang="cs-CZ" sz="3000" dirty="0" smtClean="0"/>
              <a:t>problém nekontrolované mezinárodní migrace</a:t>
            </a:r>
          </a:p>
          <a:p>
            <a:pPr lvl="1"/>
            <a:r>
              <a:rPr lang="cs-CZ" sz="3000" dirty="0" smtClean="0"/>
              <a:t> </a:t>
            </a:r>
            <a:r>
              <a:rPr lang="cs-CZ" sz="3000" dirty="0" smtClean="0"/>
              <a:t>problém terorismu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908720"/>
            <a:ext cx="7956550" cy="985837"/>
          </a:xfrm>
        </p:spPr>
        <p:txBody>
          <a:bodyPr/>
          <a:lstStyle/>
          <a:p>
            <a:r>
              <a:rPr lang="cs-CZ" sz="5400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2132856"/>
            <a:ext cx="8229600" cy="6335043"/>
          </a:xfrm>
        </p:spPr>
        <p:txBody>
          <a:bodyPr>
            <a:normAutofit/>
          </a:bodyPr>
          <a:lstStyle/>
          <a:p>
            <a:r>
              <a:rPr lang="cs-CZ" sz="1500" dirty="0" smtClean="0"/>
              <a:t>ŠLÉGR, Jiří a kol. </a:t>
            </a:r>
            <a:r>
              <a:rPr lang="cs-CZ" sz="1500" i="1" dirty="0" smtClean="0"/>
              <a:t>Ekologie a ochrana životního prostředí</a:t>
            </a:r>
            <a:r>
              <a:rPr lang="cs-CZ" sz="1500" dirty="0" smtClean="0"/>
              <a:t>. Praha: Fortuna, 2002, ISBN 80-71688282.</a:t>
            </a:r>
          </a:p>
          <a:p>
            <a:r>
              <a:rPr lang="cs-CZ" sz="1600" dirty="0" smtClean="0"/>
              <a:t>HERBER, Vladimír. Globální problémy lidstva [online]. [cit. 1.11.2012]. Dostupný na WWW: http://herber.kvalitne.cz/Lgs_2012/Globalni%20problemy%20lidstva_herber_lgs_2012.pdf</a:t>
            </a:r>
            <a:r>
              <a:rPr lang="cs-CZ" sz="1500" dirty="0" smtClean="0"/>
              <a:t>Klipart </a:t>
            </a:r>
            <a:r>
              <a:rPr lang="cs-CZ" sz="1500" dirty="0" smtClean="0"/>
              <a:t>MS PowerPoint</a:t>
            </a:r>
          </a:p>
          <a:p>
            <a:endParaRPr lang="cs-CZ" sz="15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843</TotalTime>
  <Words>240</Words>
  <Application>Microsoft Office PowerPoint</Application>
  <PresentationFormat>Předvádění na obrazovce (4:3)</PresentationFormat>
  <Paragraphs>50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Globální problémy lidstva</vt:lpstr>
      <vt:lpstr> </vt:lpstr>
      <vt:lpstr>Globální problémy lidstva</vt:lpstr>
      <vt:lpstr>Globální problémy lidstva</vt:lpstr>
      <vt:lpstr>1. Intersociální problémy</vt:lpstr>
      <vt:lpstr>2. Ekosociální problémy</vt:lpstr>
      <vt:lpstr>3. Antroposociální problémy</vt:lpstr>
      <vt:lpstr>Snímek 8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Hradební</cp:lastModifiedBy>
  <cp:revision>117</cp:revision>
  <dcterms:created xsi:type="dcterms:W3CDTF">2012-10-01T16:10:06Z</dcterms:created>
  <dcterms:modified xsi:type="dcterms:W3CDTF">2012-11-01T09:35:36Z</dcterms:modified>
</cp:coreProperties>
</file>