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9" r:id="rId1"/>
    <p:sldMasterId id="2147483660" r:id="rId2"/>
  </p:sldMasterIdLst>
  <p:notesMasterIdLst>
    <p:notesMasterId r:id="rId9"/>
  </p:notesMasterIdLst>
  <p:sldIdLst>
    <p:sldId id="261" r:id="rId3"/>
    <p:sldId id="258" r:id="rId4"/>
    <p:sldId id="259" r:id="rId5"/>
    <p:sldId id="262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742" autoAdjust="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307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xmlns="" val="1"/>
            </a:ext>
          </a:extLst>
        </p:spPr>
      </p:sp>
      <p:sp>
        <p:nvSpPr>
          <p:cNvPr id="307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07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AD937A84-0462-4A51-9334-20F0C0C2ECD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504022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7215324-6000-471B-B5A2-FB9A0890CF1D}" type="slidenum">
              <a:rPr lang="cs-CZ"/>
              <a:pPr/>
              <a:t>2</a:t>
            </a:fld>
            <a:endParaRPr lang="cs-CZ"/>
          </a:p>
        </p:txBody>
      </p:sp>
      <p:sp>
        <p:nvSpPr>
          <p:cNvPr id="348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Jan Kuklík, Jiří Kocian: Dějepis – Nejnovější dějiny, pro 9. ročník základní školy</a:t>
            </a:r>
          </a:p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02E256C-B90B-4795-B9F1-046874E9DCB9}" type="slidenum">
              <a:rPr lang="cs-CZ"/>
              <a:pPr/>
              <a:t>3</a:t>
            </a:fld>
            <a:endParaRPr lang="cs-CZ"/>
          </a:p>
        </p:txBody>
      </p:sp>
      <p:sp>
        <p:nvSpPr>
          <p:cNvPr id="32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Jan Kuklík, Jiří Kocian: Dějepis – Nejnovější dějiny, pro 9. ročník základní školy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5AF95A9-EE72-4761-87DB-7AB2EBB331F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13373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30889A-5195-42BF-BFF6-D980F66A419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61893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86F48DF-BCF7-4E74-9448-6069BD55BFF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099567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745407-3D1E-4892-AE12-1C68C3AD5B4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84946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C007EEF-C73E-4CF3-9A72-412CE281D78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10481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63EC58-9758-43CA-8B82-2E7C53CF646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76520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D4ADEF-2916-4949-AD03-541EBD9272C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90060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B7EFEE-D4B3-4165-B8BD-8E2861ABD84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333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3D0C7E-493B-4510-8762-9B189F88FAD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41708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61205F-E983-4CA0-AE51-94E8BA9C06B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6625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63E4B4-9985-4FC2-A706-DEED246C0DD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84672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010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43011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3012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3013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3014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3015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3016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3017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3018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3019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3020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3021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3022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3023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3024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3025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3026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3027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3028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3029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3030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>
                <a:gd name="T0" fmla="*/ 5700 w 5760"/>
                <a:gd name="T1" fmla="*/ 86 h 445"/>
                <a:gd name="T2" fmla="*/ 5508 w 5760"/>
                <a:gd name="T3" fmla="*/ 86 h 445"/>
                <a:gd name="T4" fmla="*/ 5454 w 5760"/>
                <a:gd name="T5" fmla="*/ 76 h 445"/>
                <a:gd name="T6" fmla="*/ 5448 w 5760"/>
                <a:gd name="T7" fmla="*/ 65 h 445"/>
                <a:gd name="T8" fmla="*/ 5442 w 5760"/>
                <a:gd name="T9" fmla="*/ 44 h 445"/>
                <a:gd name="T10" fmla="*/ 5414 w 5760"/>
                <a:gd name="T11" fmla="*/ 18 h 445"/>
                <a:gd name="T12" fmla="*/ 5332 w 5760"/>
                <a:gd name="T13" fmla="*/ 7 h 445"/>
                <a:gd name="T14" fmla="*/ 5051 w 5760"/>
                <a:gd name="T15" fmla="*/ 22 h 445"/>
                <a:gd name="T16" fmla="*/ 4986 w 5760"/>
                <a:gd name="T17" fmla="*/ 55 h 445"/>
                <a:gd name="T18" fmla="*/ 4854 w 5760"/>
                <a:gd name="T19" fmla="*/ 102 h 445"/>
                <a:gd name="T20" fmla="*/ 4740 w 5760"/>
                <a:gd name="T21" fmla="*/ 112 h 445"/>
                <a:gd name="T22" fmla="*/ 4662 w 5760"/>
                <a:gd name="T23" fmla="*/ 91 h 445"/>
                <a:gd name="T24" fmla="*/ 4598 w 5760"/>
                <a:gd name="T25" fmla="*/ 25 h 445"/>
                <a:gd name="T26" fmla="*/ 4514 w 5760"/>
                <a:gd name="T27" fmla="*/ 9 h 445"/>
                <a:gd name="T28" fmla="*/ 4410 w 5760"/>
                <a:gd name="T29" fmla="*/ 39 h 445"/>
                <a:gd name="T30" fmla="*/ 4236 w 5760"/>
                <a:gd name="T31" fmla="*/ 81 h 445"/>
                <a:gd name="T32" fmla="*/ 4020 w 5760"/>
                <a:gd name="T33" fmla="*/ 102 h 445"/>
                <a:gd name="T34" fmla="*/ 3810 w 5760"/>
                <a:gd name="T35" fmla="*/ 102 h 445"/>
                <a:gd name="T36" fmla="*/ 3654 w 5760"/>
                <a:gd name="T37" fmla="*/ 76 h 445"/>
                <a:gd name="T38" fmla="*/ 3594 w 5760"/>
                <a:gd name="T39" fmla="*/ 50 h 445"/>
                <a:gd name="T40" fmla="*/ 3528 w 5760"/>
                <a:gd name="T41" fmla="*/ 44 h 445"/>
                <a:gd name="T42" fmla="*/ 3480 w 5760"/>
                <a:gd name="T43" fmla="*/ 55 h 445"/>
                <a:gd name="T44" fmla="*/ 3420 w 5760"/>
                <a:gd name="T45" fmla="*/ 76 h 445"/>
                <a:gd name="T46" fmla="*/ 3048 w 5760"/>
                <a:gd name="T47" fmla="*/ 112 h 445"/>
                <a:gd name="T48" fmla="*/ 2844 w 5760"/>
                <a:gd name="T49" fmla="*/ 128 h 445"/>
                <a:gd name="T50" fmla="*/ 2742 w 5760"/>
                <a:gd name="T51" fmla="*/ 117 h 445"/>
                <a:gd name="T52" fmla="*/ 2710 w 5760"/>
                <a:gd name="T53" fmla="*/ 56 h 445"/>
                <a:gd name="T54" fmla="*/ 2658 w 5760"/>
                <a:gd name="T55" fmla="*/ 50 h 445"/>
                <a:gd name="T56" fmla="*/ 2558 w 5760"/>
                <a:gd name="T57" fmla="*/ 95 h 445"/>
                <a:gd name="T58" fmla="*/ 2444 w 5760"/>
                <a:gd name="T59" fmla="*/ 109 h 445"/>
                <a:gd name="T60" fmla="*/ 2322 w 5760"/>
                <a:gd name="T61" fmla="*/ 91 h 445"/>
                <a:gd name="T62" fmla="*/ 2274 w 5760"/>
                <a:gd name="T63" fmla="*/ 70 h 445"/>
                <a:gd name="T64" fmla="*/ 2185 w 5760"/>
                <a:gd name="T65" fmla="*/ 3 h 445"/>
                <a:gd name="T66" fmla="*/ 2048 w 5760"/>
                <a:gd name="T67" fmla="*/ 64 h 445"/>
                <a:gd name="T68" fmla="*/ 1794 w 5760"/>
                <a:gd name="T69" fmla="*/ 102 h 445"/>
                <a:gd name="T70" fmla="*/ 1560 w 5760"/>
                <a:gd name="T71" fmla="*/ 91 h 445"/>
                <a:gd name="T72" fmla="*/ 1482 w 5760"/>
                <a:gd name="T73" fmla="*/ 76 h 445"/>
                <a:gd name="T74" fmla="*/ 1428 w 5760"/>
                <a:gd name="T75" fmla="*/ 50 h 445"/>
                <a:gd name="T76" fmla="*/ 1374 w 5760"/>
                <a:gd name="T77" fmla="*/ 44 h 445"/>
                <a:gd name="T78" fmla="*/ 1308 w 5760"/>
                <a:gd name="T79" fmla="*/ 55 h 445"/>
                <a:gd name="T80" fmla="*/ 1140 w 5760"/>
                <a:gd name="T81" fmla="*/ 107 h 445"/>
                <a:gd name="T82" fmla="*/ 948 w 5760"/>
                <a:gd name="T83" fmla="*/ 143 h 445"/>
                <a:gd name="T84" fmla="*/ 708 w 5760"/>
                <a:gd name="T85" fmla="*/ 138 h 445"/>
                <a:gd name="T86" fmla="*/ 534 w 5760"/>
                <a:gd name="T87" fmla="*/ 96 h 445"/>
                <a:gd name="T88" fmla="*/ 444 w 5760"/>
                <a:gd name="T89" fmla="*/ 55 h 445"/>
                <a:gd name="T90" fmla="*/ 396 w 5760"/>
                <a:gd name="T91" fmla="*/ 34 h 445"/>
                <a:gd name="T92" fmla="*/ 378 w 5760"/>
                <a:gd name="T93" fmla="*/ 39 h 445"/>
                <a:gd name="T94" fmla="*/ 342 w 5760"/>
                <a:gd name="T95" fmla="*/ 70 h 445"/>
                <a:gd name="T96" fmla="*/ 288 w 5760"/>
                <a:gd name="T97" fmla="*/ 96 h 445"/>
                <a:gd name="T98" fmla="*/ 192 w 5760"/>
                <a:gd name="T99" fmla="*/ 112 h 445"/>
                <a:gd name="T100" fmla="*/ 90 w 5760"/>
                <a:gd name="T101" fmla="*/ 112 h 445"/>
                <a:gd name="T102" fmla="*/ 0 w 5760"/>
                <a:gd name="T103" fmla="*/ 96 h 445"/>
                <a:gd name="T104" fmla="*/ 5760 w 5760"/>
                <a:gd name="T105" fmla="*/ 445 h 4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  <a:lnTo>
                    <a:pt x="576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F11E8C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3031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>
                <a:gd name="T0" fmla="*/ 4993 w 5770"/>
                <a:gd name="T1" fmla="*/ 66 h 174"/>
                <a:gd name="T2" fmla="*/ 4771 w 5770"/>
                <a:gd name="T3" fmla="*/ 132 h 174"/>
                <a:gd name="T4" fmla="*/ 4640 w 5770"/>
                <a:gd name="T5" fmla="*/ 96 h 174"/>
                <a:gd name="T6" fmla="*/ 4598 w 5770"/>
                <a:gd name="T7" fmla="*/ 36 h 174"/>
                <a:gd name="T8" fmla="*/ 4478 w 5770"/>
                <a:gd name="T9" fmla="*/ 30 h 174"/>
                <a:gd name="T10" fmla="*/ 4186 w 5770"/>
                <a:gd name="T11" fmla="*/ 108 h 174"/>
                <a:gd name="T12" fmla="*/ 3815 w 5770"/>
                <a:gd name="T13" fmla="*/ 120 h 174"/>
                <a:gd name="T14" fmla="*/ 3617 w 5770"/>
                <a:gd name="T15" fmla="*/ 72 h 174"/>
                <a:gd name="T16" fmla="*/ 3510 w 5770"/>
                <a:gd name="T17" fmla="*/ 60 h 174"/>
                <a:gd name="T18" fmla="*/ 3336 w 5770"/>
                <a:gd name="T19" fmla="*/ 96 h 174"/>
                <a:gd name="T20" fmla="*/ 2846 w 5770"/>
                <a:gd name="T21" fmla="*/ 150 h 174"/>
                <a:gd name="T22" fmla="*/ 2703 w 5770"/>
                <a:gd name="T23" fmla="*/ 96 h 174"/>
                <a:gd name="T24" fmla="*/ 2619 w 5770"/>
                <a:gd name="T25" fmla="*/ 90 h 174"/>
                <a:gd name="T26" fmla="*/ 2416 w 5770"/>
                <a:gd name="T27" fmla="*/ 132 h 174"/>
                <a:gd name="T28" fmla="*/ 2278 w 5770"/>
                <a:gd name="T29" fmla="*/ 84 h 174"/>
                <a:gd name="T30" fmla="*/ 2151 w 5770"/>
                <a:gd name="T31" fmla="*/ 36 h 174"/>
                <a:gd name="T32" fmla="*/ 1947 w 5770"/>
                <a:gd name="T33" fmla="*/ 120 h 174"/>
                <a:gd name="T34" fmla="*/ 1525 w 5770"/>
                <a:gd name="T35" fmla="*/ 102 h 174"/>
                <a:gd name="T36" fmla="*/ 1429 w 5770"/>
                <a:gd name="T37" fmla="*/ 60 h 174"/>
                <a:gd name="T38" fmla="*/ 1333 w 5770"/>
                <a:gd name="T39" fmla="*/ 60 h 174"/>
                <a:gd name="T40" fmla="*/ 1058 w 5770"/>
                <a:gd name="T41" fmla="*/ 150 h 174"/>
                <a:gd name="T42" fmla="*/ 652 w 5770"/>
                <a:gd name="T43" fmla="*/ 150 h 174"/>
                <a:gd name="T44" fmla="*/ 442 w 5770"/>
                <a:gd name="T45" fmla="*/ 66 h 174"/>
                <a:gd name="T46" fmla="*/ 377 w 5770"/>
                <a:gd name="T47" fmla="*/ 48 h 174"/>
                <a:gd name="T48" fmla="*/ 305 w 5770"/>
                <a:gd name="T49" fmla="*/ 108 h 174"/>
                <a:gd name="T50" fmla="*/ 144 w 5770"/>
                <a:gd name="T51" fmla="*/ 138 h 174"/>
                <a:gd name="T52" fmla="*/ 0 w 5770"/>
                <a:gd name="T53" fmla="*/ 96 h 174"/>
                <a:gd name="T54" fmla="*/ 167 w 5770"/>
                <a:gd name="T55" fmla="*/ 120 h 174"/>
                <a:gd name="T56" fmla="*/ 323 w 5770"/>
                <a:gd name="T57" fmla="*/ 84 h 174"/>
                <a:gd name="T58" fmla="*/ 383 w 5770"/>
                <a:gd name="T59" fmla="*/ 24 h 174"/>
                <a:gd name="T60" fmla="*/ 460 w 5770"/>
                <a:gd name="T61" fmla="*/ 60 h 174"/>
                <a:gd name="T62" fmla="*/ 706 w 5770"/>
                <a:gd name="T63" fmla="*/ 144 h 174"/>
                <a:gd name="T64" fmla="*/ 1100 w 5770"/>
                <a:gd name="T65" fmla="*/ 120 h 174"/>
                <a:gd name="T66" fmla="*/ 1345 w 5770"/>
                <a:gd name="T67" fmla="*/ 36 h 174"/>
                <a:gd name="T68" fmla="*/ 1441 w 5770"/>
                <a:gd name="T69" fmla="*/ 48 h 174"/>
                <a:gd name="T70" fmla="*/ 1561 w 5770"/>
                <a:gd name="T71" fmla="*/ 90 h 174"/>
                <a:gd name="T72" fmla="*/ 1971 w 5770"/>
                <a:gd name="T73" fmla="*/ 96 h 174"/>
                <a:gd name="T74" fmla="*/ 2235 w 5770"/>
                <a:gd name="T75" fmla="*/ 3 h 174"/>
                <a:gd name="T76" fmla="*/ 2350 w 5770"/>
                <a:gd name="T77" fmla="*/ 102 h 174"/>
                <a:gd name="T78" fmla="*/ 2559 w 5770"/>
                <a:gd name="T79" fmla="*/ 96 h 174"/>
                <a:gd name="T80" fmla="*/ 2715 w 5770"/>
                <a:gd name="T81" fmla="*/ 24 h 174"/>
                <a:gd name="T82" fmla="*/ 2792 w 5770"/>
                <a:gd name="T83" fmla="*/ 132 h 174"/>
                <a:gd name="T84" fmla="*/ 3127 w 5770"/>
                <a:gd name="T85" fmla="*/ 102 h 174"/>
                <a:gd name="T86" fmla="*/ 3486 w 5770"/>
                <a:gd name="T87" fmla="*/ 48 h 174"/>
                <a:gd name="T88" fmla="*/ 3582 w 5770"/>
                <a:gd name="T89" fmla="*/ 42 h 174"/>
                <a:gd name="T90" fmla="*/ 3731 w 5770"/>
                <a:gd name="T91" fmla="*/ 90 h 174"/>
                <a:gd name="T92" fmla="*/ 4078 w 5770"/>
                <a:gd name="T93" fmla="*/ 102 h 174"/>
                <a:gd name="T94" fmla="*/ 4419 w 5770"/>
                <a:gd name="T95" fmla="*/ 30 h 174"/>
                <a:gd name="T96" fmla="*/ 4574 w 5770"/>
                <a:gd name="T97" fmla="*/ 6 h 174"/>
                <a:gd name="T98" fmla="*/ 4628 w 5770"/>
                <a:gd name="T99" fmla="*/ 60 h 174"/>
                <a:gd name="T100" fmla="*/ 4724 w 5770"/>
                <a:gd name="T101" fmla="*/ 108 h 174"/>
                <a:gd name="T102" fmla="*/ 4927 w 5770"/>
                <a:gd name="T103" fmla="*/ 84 h 174"/>
                <a:gd name="T104" fmla="*/ 5118 w 5770"/>
                <a:gd name="T105" fmla="*/ 14 h 174"/>
                <a:gd name="T106" fmla="*/ 5280 w 5770"/>
                <a:gd name="T107" fmla="*/ 9 h 174"/>
                <a:gd name="T108" fmla="*/ 5453 w 5770"/>
                <a:gd name="T109" fmla="*/ 36 h 174"/>
                <a:gd name="T110" fmla="*/ 5465 w 5770"/>
                <a:gd name="T111" fmla="*/ 72 h 174"/>
                <a:gd name="T112" fmla="*/ 5656 w 5770"/>
                <a:gd name="T113" fmla="*/ 90 h 174"/>
                <a:gd name="T114" fmla="*/ 5710 w 5770"/>
                <a:gd name="T115" fmla="*/ 102 h 174"/>
                <a:gd name="T116" fmla="*/ 5477 w 5770"/>
                <a:gd name="T117" fmla="*/ 90 h 174"/>
                <a:gd name="T118" fmla="*/ 5453 w 5770"/>
                <a:gd name="T119" fmla="*/ 60 h 174"/>
                <a:gd name="T120" fmla="*/ 5393 w 5770"/>
                <a:gd name="T121" fmla="*/ 30 h 174"/>
                <a:gd name="T122" fmla="*/ 5219 w 5770"/>
                <a:gd name="T123" fmla="*/ 2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3032" name="Rectangle 24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00200"/>
            <a:ext cx="7772400" cy="18288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43033" name="Rectangle 2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43034" name="Rectangle 26"/>
          <p:cNvSpPr>
            <a:spLocks noGrp="1" noChangeArrowheads="1"/>
          </p:cNvSpPr>
          <p:nvPr>
            <p:ph type="dt" sz="quarter" idx="2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3035" name="Rectangle 27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3036" name="Rectangle 28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C7C3455A-0A92-4B9E-BDF9-110167B838B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3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30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32" grpId="0"/>
      <p:bldP spid="43033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303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303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A4D9E2A-4DB6-4342-9657-1A981233EB2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01422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F2727DA-543A-436D-9109-69DD149CD87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08377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29AE1DE-635B-4A94-806D-A92294ECD30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73812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BA6048D-BDE5-4222-AD5A-7FFE5D18344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51305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C20D911-63C1-4EED-8CAC-9058AEF8DC2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88665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A151948-2576-4E9A-A401-E1E885DE24D2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366315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171422A-075E-4DF6-BDF5-C3F0977A4B4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378391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946E65C-4302-404A-AE8E-3AEF5D81733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13254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C5EBB77-A52B-45A9-90BD-2FCF922CE5F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1011287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149EA83-20E7-4244-AD5F-A1B0E3E6BE8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3150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891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3891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3891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0D83753B-D983-439E-A3D6-A11CD220F78A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89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8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89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89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89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4" grpId="0"/>
      <p:bldP spid="38915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891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38915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891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38915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891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38915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891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38915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891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38915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986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41987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1988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1989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1990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1991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1992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1993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1994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1995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1996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1997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1998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1999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2000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2001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2002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2003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2004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2005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2006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>
                <a:gd name="T0" fmla="*/ 5700 w 5760"/>
                <a:gd name="T1" fmla="*/ 86 h 445"/>
                <a:gd name="T2" fmla="*/ 5508 w 5760"/>
                <a:gd name="T3" fmla="*/ 86 h 445"/>
                <a:gd name="T4" fmla="*/ 5454 w 5760"/>
                <a:gd name="T5" fmla="*/ 76 h 445"/>
                <a:gd name="T6" fmla="*/ 5448 w 5760"/>
                <a:gd name="T7" fmla="*/ 65 h 445"/>
                <a:gd name="T8" fmla="*/ 5442 w 5760"/>
                <a:gd name="T9" fmla="*/ 44 h 445"/>
                <a:gd name="T10" fmla="*/ 5414 w 5760"/>
                <a:gd name="T11" fmla="*/ 18 h 445"/>
                <a:gd name="T12" fmla="*/ 5332 w 5760"/>
                <a:gd name="T13" fmla="*/ 7 h 445"/>
                <a:gd name="T14" fmla="*/ 5051 w 5760"/>
                <a:gd name="T15" fmla="*/ 22 h 445"/>
                <a:gd name="T16" fmla="*/ 4986 w 5760"/>
                <a:gd name="T17" fmla="*/ 55 h 445"/>
                <a:gd name="T18" fmla="*/ 4854 w 5760"/>
                <a:gd name="T19" fmla="*/ 102 h 445"/>
                <a:gd name="T20" fmla="*/ 4740 w 5760"/>
                <a:gd name="T21" fmla="*/ 112 h 445"/>
                <a:gd name="T22" fmla="*/ 4662 w 5760"/>
                <a:gd name="T23" fmla="*/ 91 h 445"/>
                <a:gd name="T24" fmla="*/ 4598 w 5760"/>
                <a:gd name="T25" fmla="*/ 25 h 445"/>
                <a:gd name="T26" fmla="*/ 4514 w 5760"/>
                <a:gd name="T27" fmla="*/ 9 h 445"/>
                <a:gd name="T28" fmla="*/ 4410 w 5760"/>
                <a:gd name="T29" fmla="*/ 39 h 445"/>
                <a:gd name="T30" fmla="*/ 4236 w 5760"/>
                <a:gd name="T31" fmla="*/ 81 h 445"/>
                <a:gd name="T32" fmla="*/ 4020 w 5760"/>
                <a:gd name="T33" fmla="*/ 102 h 445"/>
                <a:gd name="T34" fmla="*/ 3810 w 5760"/>
                <a:gd name="T35" fmla="*/ 102 h 445"/>
                <a:gd name="T36" fmla="*/ 3654 w 5760"/>
                <a:gd name="T37" fmla="*/ 76 h 445"/>
                <a:gd name="T38" fmla="*/ 3594 w 5760"/>
                <a:gd name="T39" fmla="*/ 50 h 445"/>
                <a:gd name="T40" fmla="*/ 3528 w 5760"/>
                <a:gd name="T41" fmla="*/ 44 h 445"/>
                <a:gd name="T42" fmla="*/ 3480 w 5760"/>
                <a:gd name="T43" fmla="*/ 55 h 445"/>
                <a:gd name="T44" fmla="*/ 3420 w 5760"/>
                <a:gd name="T45" fmla="*/ 76 h 445"/>
                <a:gd name="T46" fmla="*/ 3048 w 5760"/>
                <a:gd name="T47" fmla="*/ 112 h 445"/>
                <a:gd name="T48" fmla="*/ 2844 w 5760"/>
                <a:gd name="T49" fmla="*/ 128 h 445"/>
                <a:gd name="T50" fmla="*/ 2742 w 5760"/>
                <a:gd name="T51" fmla="*/ 117 h 445"/>
                <a:gd name="T52" fmla="*/ 2710 w 5760"/>
                <a:gd name="T53" fmla="*/ 56 h 445"/>
                <a:gd name="T54" fmla="*/ 2658 w 5760"/>
                <a:gd name="T55" fmla="*/ 50 h 445"/>
                <a:gd name="T56" fmla="*/ 2558 w 5760"/>
                <a:gd name="T57" fmla="*/ 95 h 445"/>
                <a:gd name="T58" fmla="*/ 2444 w 5760"/>
                <a:gd name="T59" fmla="*/ 109 h 445"/>
                <a:gd name="T60" fmla="*/ 2322 w 5760"/>
                <a:gd name="T61" fmla="*/ 91 h 445"/>
                <a:gd name="T62" fmla="*/ 2274 w 5760"/>
                <a:gd name="T63" fmla="*/ 70 h 445"/>
                <a:gd name="T64" fmla="*/ 2185 w 5760"/>
                <a:gd name="T65" fmla="*/ 3 h 445"/>
                <a:gd name="T66" fmla="*/ 2048 w 5760"/>
                <a:gd name="T67" fmla="*/ 64 h 445"/>
                <a:gd name="T68" fmla="*/ 1794 w 5760"/>
                <a:gd name="T69" fmla="*/ 102 h 445"/>
                <a:gd name="T70" fmla="*/ 1560 w 5760"/>
                <a:gd name="T71" fmla="*/ 91 h 445"/>
                <a:gd name="T72" fmla="*/ 1482 w 5760"/>
                <a:gd name="T73" fmla="*/ 76 h 445"/>
                <a:gd name="T74" fmla="*/ 1428 w 5760"/>
                <a:gd name="T75" fmla="*/ 50 h 445"/>
                <a:gd name="T76" fmla="*/ 1374 w 5760"/>
                <a:gd name="T77" fmla="*/ 44 h 445"/>
                <a:gd name="T78" fmla="*/ 1308 w 5760"/>
                <a:gd name="T79" fmla="*/ 55 h 445"/>
                <a:gd name="T80" fmla="*/ 1140 w 5760"/>
                <a:gd name="T81" fmla="*/ 107 h 445"/>
                <a:gd name="T82" fmla="*/ 948 w 5760"/>
                <a:gd name="T83" fmla="*/ 143 h 445"/>
                <a:gd name="T84" fmla="*/ 708 w 5760"/>
                <a:gd name="T85" fmla="*/ 138 h 445"/>
                <a:gd name="T86" fmla="*/ 534 w 5760"/>
                <a:gd name="T87" fmla="*/ 96 h 445"/>
                <a:gd name="T88" fmla="*/ 444 w 5760"/>
                <a:gd name="T89" fmla="*/ 55 h 445"/>
                <a:gd name="T90" fmla="*/ 396 w 5760"/>
                <a:gd name="T91" fmla="*/ 34 h 445"/>
                <a:gd name="T92" fmla="*/ 378 w 5760"/>
                <a:gd name="T93" fmla="*/ 39 h 445"/>
                <a:gd name="T94" fmla="*/ 342 w 5760"/>
                <a:gd name="T95" fmla="*/ 70 h 445"/>
                <a:gd name="T96" fmla="*/ 288 w 5760"/>
                <a:gd name="T97" fmla="*/ 96 h 445"/>
                <a:gd name="T98" fmla="*/ 192 w 5760"/>
                <a:gd name="T99" fmla="*/ 112 h 445"/>
                <a:gd name="T100" fmla="*/ 90 w 5760"/>
                <a:gd name="T101" fmla="*/ 112 h 445"/>
                <a:gd name="T102" fmla="*/ 0 w 5760"/>
                <a:gd name="T103" fmla="*/ 96 h 445"/>
                <a:gd name="T104" fmla="*/ 5760 w 5760"/>
                <a:gd name="T105" fmla="*/ 445 h 4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  <a:lnTo>
                    <a:pt x="576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F11E8C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2007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>
                <a:gd name="T0" fmla="*/ 4993 w 5770"/>
                <a:gd name="T1" fmla="*/ 66 h 174"/>
                <a:gd name="T2" fmla="*/ 4771 w 5770"/>
                <a:gd name="T3" fmla="*/ 132 h 174"/>
                <a:gd name="T4" fmla="*/ 4640 w 5770"/>
                <a:gd name="T5" fmla="*/ 96 h 174"/>
                <a:gd name="T6" fmla="*/ 4598 w 5770"/>
                <a:gd name="T7" fmla="*/ 36 h 174"/>
                <a:gd name="T8" fmla="*/ 4478 w 5770"/>
                <a:gd name="T9" fmla="*/ 30 h 174"/>
                <a:gd name="T10" fmla="*/ 4186 w 5770"/>
                <a:gd name="T11" fmla="*/ 108 h 174"/>
                <a:gd name="T12" fmla="*/ 3815 w 5770"/>
                <a:gd name="T13" fmla="*/ 120 h 174"/>
                <a:gd name="T14" fmla="*/ 3617 w 5770"/>
                <a:gd name="T15" fmla="*/ 72 h 174"/>
                <a:gd name="T16" fmla="*/ 3510 w 5770"/>
                <a:gd name="T17" fmla="*/ 60 h 174"/>
                <a:gd name="T18" fmla="*/ 3336 w 5770"/>
                <a:gd name="T19" fmla="*/ 96 h 174"/>
                <a:gd name="T20" fmla="*/ 2846 w 5770"/>
                <a:gd name="T21" fmla="*/ 150 h 174"/>
                <a:gd name="T22" fmla="*/ 2703 w 5770"/>
                <a:gd name="T23" fmla="*/ 96 h 174"/>
                <a:gd name="T24" fmla="*/ 2619 w 5770"/>
                <a:gd name="T25" fmla="*/ 90 h 174"/>
                <a:gd name="T26" fmla="*/ 2416 w 5770"/>
                <a:gd name="T27" fmla="*/ 132 h 174"/>
                <a:gd name="T28" fmla="*/ 2278 w 5770"/>
                <a:gd name="T29" fmla="*/ 84 h 174"/>
                <a:gd name="T30" fmla="*/ 2151 w 5770"/>
                <a:gd name="T31" fmla="*/ 36 h 174"/>
                <a:gd name="T32" fmla="*/ 1947 w 5770"/>
                <a:gd name="T33" fmla="*/ 120 h 174"/>
                <a:gd name="T34" fmla="*/ 1525 w 5770"/>
                <a:gd name="T35" fmla="*/ 102 h 174"/>
                <a:gd name="T36" fmla="*/ 1429 w 5770"/>
                <a:gd name="T37" fmla="*/ 60 h 174"/>
                <a:gd name="T38" fmla="*/ 1333 w 5770"/>
                <a:gd name="T39" fmla="*/ 60 h 174"/>
                <a:gd name="T40" fmla="*/ 1058 w 5770"/>
                <a:gd name="T41" fmla="*/ 150 h 174"/>
                <a:gd name="T42" fmla="*/ 652 w 5770"/>
                <a:gd name="T43" fmla="*/ 150 h 174"/>
                <a:gd name="T44" fmla="*/ 442 w 5770"/>
                <a:gd name="T45" fmla="*/ 66 h 174"/>
                <a:gd name="T46" fmla="*/ 377 w 5770"/>
                <a:gd name="T47" fmla="*/ 48 h 174"/>
                <a:gd name="T48" fmla="*/ 305 w 5770"/>
                <a:gd name="T49" fmla="*/ 108 h 174"/>
                <a:gd name="T50" fmla="*/ 144 w 5770"/>
                <a:gd name="T51" fmla="*/ 138 h 174"/>
                <a:gd name="T52" fmla="*/ 0 w 5770"/>
                <a:gd name="T53" fmla="*/ 96 h 174"/>
                <a:gd name="T54" fmla="*/ 167 w 5770"/>
                <a:gd name="T55" fmla="*/ 120 h 174"/>
                <a:gd name="T56" fmla="*/ 323 w 5770"/>
                <a:gd name="T57" fmla="*/ 84 h 174"/>
                <a:gd name="T58" fmla="*/ 383 w 5770"/>
                <a:gd name="T59" fmla="*/ 24 h 174"/>
                <a:gd name="T60" fmla="*/ 460 w 5770"/>
                <a:gd name="T61" fmla="*/ 60 h 174"/>
                <a:gd name="T62" fmla="*/ 706 w 5770"/>
                <a:gd name="T63" fmla="*/ 144 h 174"/>
                <a:gd name="T64" fmla="*/ 1100 w 5770"/>
                <a:gd name="T65" fmla="*/ 120 h 174"/>
                <a:gd name="T66" fmla="*/ 1345 w 5770"/>
                <a:gd name="T67" fmla="*/ 36 h 174"/>
                <a:gd name="T68" fmla="*/ 1441 w 5770"/>
                <a:gd name="T69" fmla="*/ 48 h 174"/>
                <a:gd name="T70" fmla="*/ 1561 w 5770"/>
                <a:gd name="T71" fmla="*/ 90 h 174"/>
                <a:gd name="T72" fmla="*/ 1971 w 5770"/>
                <a:gd name="T73" fmla="*/ 96 h 174"/>
                <a:gd name="T74" fmla="*/ 2235 w 5770"/>
                <a:gd name="T75" fmla="*/ 3 h 174"/>
                <a:gd name="T76" fmla="*/ 2350 w 5770"/>
                <a:gd name="T77" fmla="*/ 102 h 174"/>
                <a:gd name="T78" fmla="*/ 2559 w 5770"/>
                <a:gd name="T79" fmla="*/ 96 h 174"/>
                <a:gd name="T80" fmla="*/ 2715 w 5770"/>
                <a:gd name="T81" fmla="*/ 24 h 174"/>
                <a:gd name="T82" fmla="*/ 2792 w 5770"/>
                <a:gd name="T83" fmla="*/ 132 h 174"/>
                <a:gd name="T84" fmla="*/ 3127 w 5770"/>
                <a:gd name="T85" fmla="*/ 102 h 174"/>
                <a:gd name="T86" fmla="*/ 3486 w 5770"/>
                <a:gd name="T87" fmla="*/ 48 h 174"/>
                <a:gd name="T88" fmla="*/ 3582 w 5770"/>
                <a:gd name="T89" fmla="*/ 42 h 174"/>
                <a:gd name="T90" fmla="*/ 3731 w 5770"/>
                <a:gd name="T91" fmla="*/ 90 h 174"/>
                <a:gd name="T92" fmla="*/ 4078 w 5770"/>
                <a:gd name="T93" fmla="*/ 102 h 174"/>
                <a:gd name="T94" fmla="*/ 4419 w 5770"/>
                <a:gd name="T95" fmla="*/ 30 h 174"/>
                <a:gd name="T96" fmla="*/ 4574 w 5770"/>
                <a:gd name="T97" fmla="*/ 6 h 174"/>
                <a:gd name="T98" fmla="*/ 4628 w 5770"/>
                <a:gd name="T99" fmla="*/ 60 h 174"/>
                <a:gd name="T100" fmla="*/ 4724 w 5770"/>
                <a:gd name="T101" fmla="*/ 108 h 174"/>
                <a:gd name="T102" fmla="*/ 4927 w 5770"/>
                <a:gd name="T103" fmla="*/ 84 h 174"/>
                <a:gd name="T104" fmla="*/ 5118 w 5770"/>
                <a:gd name="T105" fmla="*/ 14 h 174"/>
                <a:gd name="T106" fmla="*/ 5280 w 5770"/>
                <a:gd name="T107" fmla="*/ 9 h 174"/>
                <a:gd name="T108" fmla="*/ 5453 w 5770"/>
                <a:gd name="T109" fmla="*/ 36 h 174"/>
                <a:gd name="T110" fmla="*/ 5465 w 5770"/>
                <a:gd name="T111" fmla="*/ 72 h 174"/>
                <a:gd name="T112" fmla="*/ 5656 w 5770"/>
                <a:gd name="T113" fmla="*/ 90 h 174"/>
                <a:gd name="T114" fmla="*/ 5710 w 5770"/>
                <a:gd name="T115" fmla="*/ 102 h 174"/>
                <a:gd name="T116" fmla="*/ 5477 w 5770"/>
                <a:gd name="T117" fmla="*/ 90 h 174"/>
                <a:gd name="T118" fmla="*/ 5453 w 5770"/>
                <a:gd name="T119" fmla="*/ 60 h 174"/>
                <a:gd name="T120" fmla="*/ 5393 w 5770"/>
                <a:gd name="T121" fmla="*/ 30 h 174"/>
                <a:gd name="T122" fmla="*/ 5219 w 5770"/>
                <a:gd name="T123" fmla="*/ 2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2008" name="Rectangle 2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2009" name="Rectangle 2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2010" name="Rectangle 2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42011" name="Rectangle 2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fld id="{BF734F21-5124-4433-8067-6E53F5ACAAA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2012" name="Rectangle 2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20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20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0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200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0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200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0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200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0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200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008" grpId="0"/>
      <p:bldP spid="42009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200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2009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200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2009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200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2009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200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2009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200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2009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l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l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>
                <a:latin typeface="Calibri" pitchFamily="34" charset="0"/>
                <a:cs typeface="Calibri" pitchFamily="34" charset="0"/>
              </a:rPr>
              <a:t>VY_32_INOVACE_03B_Vývoj v Německu</a:t>
            </a:r>
          </a:p>
        </p:txBody>
      </p:sp>
      <p:pic>
        <p:nvPicPr>
          <p:cNvPr id="4096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908050"/>
          </a:xfrm>
        </p:spPr>
        <p:txBody>
          <a:bodyPr/>
          <a:lstStyle/>
          <a:p>
            <a:r>
              <a:rPr lang="cs-CZ" dirty="0"/>
              <a:t>Vývoj v Německu 3.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908050"/>
            <a:ext cx="8229600" cy="5545286"/>
          </a:xfrm>
        </p:spPr>
        <p:txBody>
          <a:bodyPr/>
          <a:lstStyle/>
          <a:p>
            <a:r>
              <a:rPr lang="cs-CZ" sz="2800" dirty="0"/>
              <a:t>Nástup Hitlera k moci</a:t>
            </a:r>
          </a:p>
          <a:p>
            <a:pPr lvl="1"/>
            <a:r>
              <a:rPr lang="cs-CZ" dirty="0"/>
              <a:t>V</a:t>
            </a:r>
            <a:r>
              <a:rPr lang="cs-CZ" dirty="0" smtClean="0"/>
              <a:t> </a:t>
            </a:r>
            <a:r>
              <a:rPr lang="cs-CZ" dirty="0"/>
              <a:t>roce 1930 získala NSDAP ve volbách </a:t>
            </a:r>
            <a:r>
              <a:rPr lang="cs-CZ" dirty="0" smtClean="0"/>
              <a:t>20%</a:t>
            </a:r>
            <a:endParaRPr lang="cs-CZ" dirty="0"/>
          </a:p>
          <a:p>
            <a:pPr lvl="1"/>
            <a:r>
              <a:rPr lang="cs-CZ" dirty="0" smtClean="0"/>
              <a:t>V</a:t>
            </a:r>
            <a:r>
              <a:rPr lang="cs-CZ" dirty="0" smtClean="0"/>
              <a:t> </a:t>
            </a:r>
            <a:r>
              <a:rPr lang="cs-CZ" dirty="0"/>
              <a:t>roce 1932 již získala </a:t>
            </a:r>
            <a:r>
              <a:rPr lang="cs-CZ" dirty="0" smtClean="0"/>
              <a:t>40% </a:t>
            </a:r>
            <a:r>
              <a:rPr lang="cs-CZ" dirty="0"/>
              <a:t>hlasů a stala se nejsilnější stranou v Německu</a:t>
            </a:r>
          </a:p>
          <a:p>
            <a:pPr lvl="1"/>
            <a:r>
              <a:rPr lang="cs-CZ" dirty="0"/>
              <a:t>30. ledna 1933 jmenoval prezident Adolfa Hitlera říšským kancléřem a v únoru rozpustil Říšský sněm</a:t>
            </a:r>
          </a:p>
          <a:p>
            <a:pPr lvl="1"/>
            <a:r>
              <a:rPr lang="cs-CZ" dirty="0"/>
              <a:t>O</a:t>
            </a:r>
            <a:r>
              <a:rPr lang="cs-CZ" dirty="0" smtClean="0"/>
              <a:t>d </a:t>
            </a:r>
            <a:r>
              <a:rPr lang="cs-CZ" dirty="0"/>
              <a:t>počátku likvidace všech prvků demokracie</a:t>
            </a:r>
          </a:p>
          <a:p>
            <a:pPr lvl="1"/>
            <a:r>
              <a:rPr lang="cs-CZ" dirty="0" smtClean="0"/>
              <a:t>J</a:t>
            </a:r>
            <a:r>
              <a:rPr lang="cs-CZ" dirty="0" smtClean="0"/>
              <a:t>iž </a:t>
            </a:r>
            <a:r>
              <a:rPr lang="cs-CZ" dirty="0"/>
              <a:t>v březnu 1933 vznikly první koncentrační </a:t>
            </a:r>
            <a:r>
              <a:rPr lang="cs-CZ" dirty="0" smtClean="0"/>
              <a:t>tábory</a:t>
            </a:r>
          </a:p>
          <a:p>
            <a:pPr marL="457200" lvl="1" indent="0">
              <a:buNone/>
            </a:pPr>
            <a:endParaRPr lang="cs-CZ" dirty="0" smtClean="0"/>
          </a:p>
          <a:p>
            <a:pPr marL="457200" lvl="1" indent="0">
              <a:buNone/>
            </a:pPr>
            <a:r>
              <a:rPr lang="cs-CZ" sz="1600" dirty="0"/>
              <a:t>Jan Kuklík, Jiří Kocian: Dějepis – Nejnovější dějiny, pro 9. ročník základní školy</a:t>
            </a:r>
          </a:p>
          <a:p>
            <a:pPr lvl="1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5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Vývoj v Německu 4.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412776"/>
            <a:ext cx="8229600" cy="5184576"/>
          </a:xfrm>
        </p:spPr>
        <p:txBody>
          <a:bodyPr/>
          <a:lstStyle/>
          <a:p>
            <a:r>
              <a:rPr lang="cs-CZ" sz="2800" dirty="0"/>
              <a:t>Pořádek ve vlastních řadách:</a:t>
            </a:r>
          </a:p>
          <a:p>
            <a:pPr lvl="1">
              <a:buClr>
                <a:srgbClr val="FF6699"/>
              </a:buClr>
              <a:buFont typeface="Wingdings" pitchFamily="2" charset="2"/>
              <a:buChar char="v"/>
            </a:pPr>
            <a:r>
              <a:rPr lang="cs-CZ" dirty="0"/>
              <a:t>Nejvyšší vedení NSDAP tvořili: Hitler, Himmler, Hess, </a:t>
            </a:r>
            <a:r>
              <a:rPr lang="cs-CZ" dirty="0" err="1"/>
              <a:t>Borman</a:t>
            </a:r>
            <a:r>
              <a:rPr lang="cs-CZ" dirty="0"/>
              <a:t>, Goebbels a G</a:t>
            </a:r>
            <a:r>
              <a:rPr lang="en-US" dirty="0"/>
              <a:t>ö</a:t>
            </a:r>
            <a:r>
              <a:rPr lang="cs-CZ" dirty="0"/>
              <a:t>ring</a:t>
            </a:r>
          </a:p>
          <a:p>
            <a:pPr lvl="1">
              <a:buClr>
                <a:srgbClr val="FF6699"/>
              </a:buClr>
              <a:buFont typeface="Wingdings" pitchFamily="2" charset="2"/>
              <a:buChar char="v"/>
            </a:pPr>
            <a:r>
              <a:rPr lang="cs-CZ" dirty="0"/>
              <a:t>30. června 1934 – akce nazvaná „noc dlouhých nožů“ při které oddíly SS povraždili na 1000 nepohodlných příslušníků SA</a:t>
            </a:r>
          </a:p>
          <a:p>
            <a:pPr lvl="1">
              <a:buClr>
                <a:srgbClr val="FF6699"/>
              </a:buClr>
              <a:buFont typeface="Wingdings" pitchFamily="2" charset="2"/>
              <a:buChar char="v"/>
            </a:pPr>
            <a:r>
              <a:rPr lang="cs-CZ" dirty="0"/>
              <a:t>Byla rovněž zřízena tajná státní policie – obávané gestapo</a:t>
            </a:r>
          </a:p>
          <a:p>
            <a:pPr lvl="1">
              <a:buClr>
                <a:srgbClr val="FF6699"/>
              </a:buClr>
              <a:buFont typeface="Wingdings" pitchFamily="2" charset="2"/>
              <a:buChar char="v"/>
            </a:pPr>
            <a:r>
              <a:rPr lang="cs-CZ" dirty="0"/>
              <a:t>Z Německa se stal totalitní, policejní </a:t>
            </a:r>
            <a:r>
              <a:rPr lang="cs-CZ" dirty="0" smtClean="0"/>
              <a:t>stát</a:t>
            </a:r>
          </a:p>
          <a:p>
            <a:pPr marL="457200" lvl="1" indent="0">
              <a:buClr>
                <a:srgbClr val="FF6699"/>
              </a:buClr>
              <a:buNone/>
            </a:pPr>
            <a:endParaRPr lang="cs-CZ" dirty="0" smtClean="0"/>
          </a:p>
          <a:p>
            <a:pPr marL="457200" lvl="1" indent="0">
              <a:buClr>
                <a:srgbClr val="FF6699"/>
              </a:buClr>
              <a:buNone/>
            </a:pPr>
            <a:r>
              <a:rPr lang="cs-CZ" sz="1600" dirty="0"/>
              <a:t>Jan Kuklík, Jiří Kocian: Dějepis – Nejnovější dějiny, pro 9. ročník základní školy</a:t>
            </a:r>
          </a:p>
          <a:p>
            <a:pPr lvl="1">
              <a:buClr>
                <a:srgbClr val="FF6699"/>
              </a:buClr>
              <a:buFont typeface="Wingdings" pitchFamily="2" charset="2"/>
              <a:buChar char="v"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9219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vydání Mein Kampf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196752"/>
            <a:ext cx="6546304" cy="45856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165304"/>
            <a:ext cx="6984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Dostupný pod licencí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na </a:t>
            </a:r>
            <a:r>
              <a:rPr lang="cs-CZ" sz="1400" dirty="0" smtClean="0">
                <a:hlinkClick r:id="rId3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cs.wikipedia.org/wiki/Soubor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400" b="1" dirty="0" err="1"/>
              <a:t>Erstausgabe</a:t>
            </a:r>
            <a:r>
              <a:rPr lang="cs-CZ" sz="1400" b="1" dirty="0"/>
              <a:t> von Mein </a:t>
            </a:r>
            <a:r>
              <a:rPr lang="cs-CZ" sz="1400" b="1" dirty="0" smtClean="0"/>
              <a:t>Kampf.jpg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64813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Sídlo gestapa v Berlíně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1556791"/>
            <a:ext cx="7620000" cy="42484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43608" y="6093296"/>
            <a:ext cx="712879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/>
              <a:t>Dostupný pod licencí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3"/>
              </a:rPr>
              <a:t>cs.wikipedia.org/wiki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/ </a:t>
            </a:r>
            <a:r>
              <a:rPr lang="cs-CZ" sz="1400" b="1" dirty="0" err="1"/>
              <a:t>Soubor:Bundesarchiv</a:t>
            </a:r>
            <a:r>
              <a:rPr lang="cs-CZ" sz="1400" b="1" dirty="0"/>
              <a:t> </a:t>
            </a:r>
            <a:r>
              <a:rPr lang="cs-CZ" sz="1400" b="1" dirty="0" err="1"/>
              <a:t>Bild</a:t>
            </a:r>
            <a:r>
              <a:rPr lang="cs-CZ" sz="1400" b="1" dirty="0"/>
              <a:t> 183-R97512, </a:t>
            </a:r>
            <a:r>
              <a:rPr lang="cs-CZ" sz="1400" b="1" dirty="0" err="1"/>
              <a:t>Berlin</a:t>
            </a:r>
            <a:r>
              <a:rPr lang="cs-CZ" sz="1400" b="1" dirty="0"/>
              <a:t>, </a:t>
            </a:r>
            <a:r>
              <a:rPr lang="cs-CZ" sz="1400" b="1" dirty="0" err="1"/>
              <a:t>Geheimes</a:t>
            </a:r>
            <a:r>
              <a:rPr lang="cs-CZ" sz="1400" b="1" dirty="0"/>
              <a:t> </a:t>
            </a:r>
            <a:r>
              <a:rPr lang="cs-CZ" sz="1400" b="1" dirty="0" smtClean="0"/>
              <a:t>Staatspolizeihauptamt.jpg</a:t>
            </a: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xmlns="" val="20498241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sz="quarter"/>
          </p:nvPr>
        </p:nvSpPr>
        <p:spPr>
          <a:xfrm>
            <a:off x="611560" y="332656"/>
            <a:ext cx="7772400" cy="1468760"/>
          </a:xfrm>
        </p:spPr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sz="quarter" idx="1"/>
          </p:nvPr>
        </p:nvSpPr>
        <p:spPr>
          <a:xfrm>
            <a:off x="467544" y="1556792"/>
            <a:ext cx="8136904" cy="4082008"/>
          </a:xfrm>
        </p:spPr>
        <p:txBody>
          <a:bodyPr/>
          <a:lstStyle/>
          <a:p>
            <a:pPr marL="514350" indent="-514350" algn="l">
              <a:buAutoNum type="arabicParenR"/>
            </a:pPr>
            <a:r>
              <a:rPr lang="cs-CZ" dirty="0" smtClean="0"/>
              <a:t>Jak se jmenuje kniha, ve které Hitler shrnul své </a:t>
            </a:r>
            <a:r>
              <a:rPr lang="cs-CZ" dirty="0" smtClean="0"/>
              <a:t>záměry?</a:t>
            </a:r>
            <a:endParaRPr lang="cs-CZ" dirty="0" smtClean="0"/>
          </a:p>
          <a:p>
            <a:pPr marL="514350" indent="-514350" algn="l">
              <a:buAutoNum type="arabicParenR"/>
            </a:pPr>
            <a:r>
              <a:rPr lang="cs-CZ" dirty="0" smtClean="0"/>
              <a:t>Jak se jmenovala tajná státní policie v </a:t>
            </a:r>
            <a:r>
              <a:rPr lang="cs-CZ" dirty="0" smtClean="0"/>
              <a:t>Německu?</a:t>
            </a:r>
            <a:endParaRPr lang="cs-CZ" dirty="0" smtClean="0"/>
          </a:p>
          <a:p>
            <a:pPr marL="514350" indent="-514350" algn="l">
              <a:buAutoNum type="arabicParenR"/>
            </a:pPr>
            <a:r>
              <a:rPr lang="cs-CZ" dirty="0" smtClean="0"/>
              <a:t>Jak se jmenovala akce, při </a:t>
            </a:r>
            <a:r>
              <a:rPr lang="cs-CZ" smtClean="0"/>
              <a:t>které </a:t>
            </a:r>
            <a:r>
              <a:rPr lang="cs-CZ" smtClean="0"/>
              <a:t>byla </a:t>
            </a:r>
            <a:r>
              <a:rPr lang="cs-CZ" dirty="0" smtClean="0"/>
              <a:t>povražděna </a:t>
            </a:r>
            <a:r>
              <a:rPr lang="cs-CZ" smtClean="0"/>
              <a:t>část </a:t>
            </a:r>
            <a:r>
              <a:rPr lang="cs-CZ" smtClean="0"/>
              <a:t>SA?</a:t>
            </a:r>
            <a:endParaRPr lang="cs-CZ" dirty="0" smtClean="0"/>
          </a:p>
          <a:p>
            <a:pPr marL="514350" indent="-514350" algn="l"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312411"/>
      </p:ext>
    </p:extLst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pona">
  <a:themeElements>
    <a:clrScheme name="Opona 1">
      <a:dk1>
        <a:srgbClr val="602000"/>
      </a:dk1>
      <a:lt1>
        <a:srgbClr val="FFFFFF"/>
      </a:lt1>
      <a:dk2>
        <a:srgbClr val="800000"/>
      </a:dk2>
      <a:lt2>
        <a:srgbClr val="FFFFCC"/>
      </a:lt2>
      <a:accent1>
        <a:srgbClr val="FF3300"/>
      </a:accent1>
      <a:accent2>
        <a:srgbClr val="000000"/>
      </a:accent2>
      <a:accent3>
        <a:srgbClr val="C0AAAA"/>
      </a:accent3>
      <a:accent4>
        <a:srgbClr val="DADADA"/>
      </a:accent4>
      <a:accent5>
        <a:srgbClr val="FFADAA"/>
      </a:accent5>
      <a:accent6>
        <a:srgbClr val="000000"/>
      </a:accent6>
      <a:hlink>
        <a:srgbClr val="EBF25A"/>
      </a:hlink>
      <a:folHlink>
        <a:srgbClr val="F2AA68"/>
      </a:folHlink>
    </a:clrScheme>
    <a:fontScheme name="Opon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Opona 1">
        <a:dk1>
          <a:srgbClr val="602000"/>
        </a:dk1>
        <a:lt1>
          <a:srgbClr val="FFFFFF"/>
        </a:lt1>
        <a:dk2>
          <a:srgbClr val="800000"/>
        </a:dk2>
        <a:lt2>
          <a:srgbClr val="FFFFCC"/>
        </a:lt2>
        <a:accent1>
          <a:srgbClr val="FF3300"/>
        </a:accent1>
        <a:accent2>
          <a:srgbClr val="000000"/>
        </a:accent2>
        <a:accent3>
          <a:srgbClr val="C0AAAA"/>
        </a:accent3>
        <a:accent4>
          <a:srgbClr val="DADADA"/>
        </a:accent4>
        <a:accent5>
          <a:srgbClr val="FFADAA"/>
        </a:accent5>
        <a:accent6>
          <a:srgbClr val="000000"/>
        </a:accent6>
        <a:hlink>
          <a:srgbClr val="EBF25A"/>
        </a:hlink>
        <a:folHlink>
          <a:srgbClr val="F2AA6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2">
        <a:dk1>
          <a:srgbClr val="000066"/>
        </a:dk1>
        <a:lt1>
          <a:srgbClr val="FFFFFF"/>
        </a:lt1>
        <a:dk2>
          <a:srgbClr val="000099"/>
        </a:dk2>
        <a:lt2>
          <a:srgbClr val="D8F6F8"/>
        </a:lt2>
        <a:accent1>
          <a:srgbClr val="0099FF"/>
        </a:accent1>
        <a:accent2>
          <a:srgbClr val="00003A"/>
        </a:accent2>
        <a:accent3>
          <a:srgbClr val="AAAACA"/>
        </a:accent3>
        <a:accent4>
          <a:srgbClr val="DADADA"/>
        </a:accent4>
        <a:accent5>
          <a:srgbClr val="AACAFF"/>
        </a:accent5>
        <a:accent6>
          <a:srgbClr val="000034"/>
        </a:accent6>
        <a:hlink>
          <a:srgbClr val="DDD925"/>
        </a:hlink>
        <a:folHlink>
          <a:srgbClr val="72C67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3">
        <a:dk1>
          <a:srgbClr val="4C3D57"/>
        </a:dk1>
        <a:lt1>
          <a:srgbClr val="FFFFFF"/>
        </a:lt1>
        <a:dk2>
          <a:srgbClr val="660066"/>
        </a:dk2>
        <a:lt2>
          <a:srgbClr val="FDFBE3"/>
        </a:lt2>
        <a:accent1>
          <a:srgbClr val="976C9E"/>
        </a:accent1>
        <a:accent2>
          <a:srgbClr val="1E1822"/>
        </a:accent2>
        <a:accent3>
          <a:srgbClr val="B8AAB8"/>
        </a:accent3>
        <a:accent4>
          <a:srgbClr val="DADADA"/>
        </a:accent4>
        <a:accent5>
          <a:srgbClr val="C9BACC"/>
        </a:accent5>
        <a:accent6>
          <a:srgbClr val="1A151E"/>
        </a:accent6>
        <a:hlink>
          <a:srgbClr val="D8C460"/>
        </a:hlink>
        <a:folHlink>
          <a:srgbClr val="C3C2B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4">
        <a:dk1>
          <a:srgbClr val="334D3F"/>
        </a:dk1>
        <a:lt1>
          <a:srgbClr val="FFFFFF"/>
        </a:lt1>
        <a:dk2>
          <a:srgbClr val="008000"/>
        </a:dk2>
        <a:lt2>
          <a:srgbClr val="D3F1DB"/>
        </a:lt2>
        <a:accent1>
          <a:srgbClr val="4A6D84"/>
        </a:accent1>
        <a:accent2>
          <a:srgbClr val="213329"/>
        </a:accent2>
        <a:accent3>
          <a:srgbClr val="AAC0AA"/>
        </a:accent3>
        <a:accent4>
          <a:srgbClr val="DADADA"/>
        </a:accent4>
        <a:accent5>
          <a:srgbClr val="B1BAC2"/>
        </a:accent5>
        <a:accent6>
          <a:srgbClr val="1D2D24"/>
        </a:accent6>
        <a:hlink>
          <a:srgbClr val="F0B100"/>
        </a:hlink>
        <a:folHlink>
          <a:srgbClr val="C3710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5">
        <a:dk1>
          <a:srgbClr val="566858"/>
        </a:dk1>
        <a:lt1>
          <a:srgbClr val="FFFFFF"/>
        </a:lt1>
        <a:dk2>
          <a:srgbClr val="6D8771"/>
        </a:dk2>
        <a:lt2>
          <a:srgbClr val="ECECB2"/>
        </a:lt2>
        <a:accent1>
          <a:srgbClr val="76A571"/>
        </a:accent1>
        <a:accent2>
          <a:srgbClr val="465648"/>
        </a:accent2>
        <a:accent3>
          <a:srgbClr val="BAC3BB"/>
        </a:accent3>
        <a:accent4>
          <a:srgbClr val="DADADA"/>
        </a:accent4>
        <a:accent5>
          <a:srgbClr val="BDCFBB"/>
        </a:accent5>
        <a:accent6>
          <a:srgbClr val="3F4D40"/>
        </a:accent6>
        <a:hlink>
          <a:srgbClr val="FFDC0B"/>
        </a:hlink>
        <a:folHlink>
          <a:srgbClr val="FC991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6">
        <a:dk1>
          <a:srgbClr val="0A6866"/>
        </a:dk1>
        <a:lt1>
          <a:srgbClr val="FFFFFF"/>
        </a:lt1>
        <a:dk2>
          <a:srgbClr val="0D8784"/>
        </a:dk2>
        <a:lt2>
          <a:srgbClr val="B8DEC6"/>
        </a:lt2>
        <a:accent1>
          <a:srgbClr val="3C7652"/>
        </a:accent1>
        <a:accent2>
          <a:srgbClr val="005250"/>
        </a:accent2>
        <a:accent3>
          <a:srgbClr val="AAC3C2"/>
        </a:accent3>
        <a:accent4>
          <a:srgbClr val="DADADA"/>
        </a:accent4>
        <a:accent5>
          <a:srgbClr val="AFBDB3"/>
        </a:accent5>
        <a:accent6>
          <a:srgbClr val="004948"/>
        </a:accent6>
        <a:hlink>
          <a:srgbClr val="00E0A5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7">
        <a:dk1>
          <a:srgbClr val="50688C"/>
        </a:dk1>
        <a:lt1>
          <a:srgbClr val="FFFFFF"/>
        </a:lt1>
        <a:dk2>
          <a:srgbClr val="6E87AC"/>
        </a:dk2>
        <a:lt2>
          <a:srgbClr val="FFFFFF"/>
        </a:lt2>
        <a:accent1>
          <a:srgbClr val="376EA5"/>
        </a:accent1>
        <a:accent2>
          <a:srgbClr val="445876"/>
        </a:accent2>
        <a:accent3>
          <a:srgbClr val="BAC3D2"/>
        </a:accent3>
        <a:accent4>
          <a:srgbClr val="DADADA"/>
        </a:accent4>
        <a:accent5>
          <a:srgbClr val="AEBACF"/>
        </a:accent5>
        <a:accent6>
          <a:srgbClr val="3D4F6A"/>
        </a:accent6>
        <a:hlink>
          <a:srgbClr val="66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8">
        <a:dk1>
          <a:srgbClr val="000000"/>
        </a:dk1>
        <a:lt1>
          <a:srgbClr val="DDDCC5"/>
        </a:lt1>
        <a:dk2>
          <a:srgbClr val="000000"/>
        </a:dk2>
        <a:lt2>
          <a:srgbClr val="C9C6A5"/>
        </a:lt2>
        <a:accent1>
          <a:srgbClr val="C0C0C0"/>
        </a:accent1>
        <a:accent2>
          <a:srgbClr val="B0AC90"/>
        </a:accent2>
        <a:accent3>
          <a:srgbClr val="EBEBDF"/>
        </a:accent3>
        <a:accent4>
          <a:srgbClr val="000000"/>
        </a:accent4>
        <a:accent5>
          <a:srgbClr val="DCDCDC"/>
        </a:accent5>
        <a:accent6>
          <a:srgbClr val="9F9B82"/>
        </a:accent6>
        <a:hlink>
          <a:srgbClr val="666699"/>
        </a:hlink>
        <a:folHlink>
          <a:srgbClr val="905C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pona 9">
        <a:dk1>
          <a:srgbClr val="000000"/>
        </a:dk1>
        <a:lt1>
          <a:srgbClr val="FFFFFF"/>
        </a:lt1>
        <a:dk2>
          <a:srgbClr val="000099"/>
        </a:dk2>
        <a:lt2>
          <a:srgbClr val="DDDDDD"/>
        </a:lt2>
        <a:accent1>
          <a:srgbClr val="C6D4D4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DFE6E6"/>
        </a:accent5>
        <a:accent6>
          <a:srgbClr val="AEAEAE"/>
        </a:accent6>
        <a:hlink>
          <a:srgbClr val="6600FF"/>
        </a:hlink>
        <a:folHlink>
          <a:srgbClr val="9900C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95</TotalTime>
  <Words>286</Words>
  <Application>Microsoft Office PowerPoint</Application>
  <PresentationFormat>Předvádění na obrazovce (4:3)</PresentationFormat>
  <Paragraphs>31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Výchozí návrh</vt:lpstr>
      <vt:lpstr>Opona</vt:lpstr>
      <vt:lpstr>VY_32_INOVACE_03B_Vývoj v Německu</vt:lpstr>
      <vt:lpstr>Vývoj v Německu 3.</vt:lpstr>
      <vt:lpstr>Vývoj v Německu 4.</vt:lpstr>
      <vt:lpstr>První vydání Mein Kampf</vt:lpstr>
      <vt:lpstr>Sídlo gestapa v Berlíně</vt:lpstr>
      <vt:lpstr>Otázky</vt:lpstr>
    </vt:vector>
  </TitlesOfParts>
  <Company>Z.Š. Choustník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Nástup nacismu v Německu 1.</dc:title>
  <dc:creator>Karel Krejza</dc:creator>
  <cp:lastModifiedBy>U1</cp:lastModifiedBy>
  <cp:revision>17</cp:revision>
  <dcterms:created xsi:type="dcterms:W3CDTF">2010-12-20T09:08:41Z</dcterms:created>
  <dcterms:modified xsi:type="dcterms:W3CDTF">2012-03-08T21:41:26Z</dcterms:modified>
</cp:coreProperties>
</file>