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7"/>
  </p:notesMasterIdLst>
  <p:sldIdLst>
    <p:sldId id="262" r:id="rId3"/>
    <p:sldId id="256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387" autoAdjust="0"/>
  </p:normalViewPr>
  <p:slideViewPr>
    <p:cSldViewPr>
      <p:cViewPr varScale="1">
        <p:scale>
          <a:sx n="70" d="100"/>
          <a:sy n="70" d="100"/>
        </p:scale>
        <p:origin x="-130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3A6F3B6-3DE1-4D32-A181-EC8FE6E825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236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DD07849-7536-4FEB-8595-7B2344761F78}" type="slidenum">
              <a:rPr lang="cs-CZ"/>
              <a:pPr/>
              <a:t>2</a:t>
            </a:fld>
            <a:endParaRPr lang="cs-CZ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74E6092-A646-47D5-8430-2F15CAA66B1E}" type="slidenum">
              <a:rPr lang="cs-CZ"/>
              <a:pPr/>
              <a:t>3</a:t>
            </a:fld>
            <a:endParaRPr lang="cs-CZ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71969B-6682-44D0-97B5-655A3C1864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694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383DF8-AD68-4D66-AB1A-8BDB972E65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554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BA5C1-DD58-42CE-A0E0-045C603CAA5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795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497002-377C-410B-AB00-65DA52976FA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410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20C964-6B70-4023-9B2C-DD88EED39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50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241884-1AC1-4130-87A1-144580AB82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53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B7373B-F539-445A-920E-656696A2EF4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47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8E35CF-1674-4F94-9DB9-0DE5D9062AA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539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C0C8B-4B70-4C61-B58A-E006365702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399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B5726-0BDE-4E5E-8666-62602B39073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576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D6ABBD-78F5-44A3-88FE-B3437607CF7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78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7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7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7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588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588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292813A-3EAB-456A-98E5-19B9117F11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FD44D9-F358-43D1-9153-62760720E4A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885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9D97CB-121A-4E51-9DAE-D01A7FDDC4C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118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E77F69-4455-4C37-B4D3-68F1D5C8D2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2568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0AFA19-2CC6-4AA3-8D41-1372232C1A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381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5A709B-016C-4CAE-A0E0-96F4DFA9A0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8020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B1168-CB92-4BF8-A463-D0A21B987B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9551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51E5C5-F86A-4D2A-BEDE-D52C89A819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586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420A88-F8A8-479B-94ED-4D7A634B495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6453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17425A-D85B-40B7-A210-A9CB071574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992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E039CF-CA89-4B74-9090-B6E168DACA9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08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529D4F7-EAA8-4FF8-8117-0942373A308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3481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5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5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5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5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485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5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485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485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FFED8688-B436-4E40-90DF-2BF9700578B6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VY_32_INOVACE_04A_Posilování nacismu</a:t>
            </a:r>
          </a:p>
        </p:txBody>
      </p:sp>
      <p:pic>
        <p:nvPicPr>
          <p:cNvPr id="3686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863600"/>
          </a:xfrm>
        </p:spPr>
        <p:txBody>
          <a:bodyPr/>
          <a:lstStyle/>
          <a:p>
            <a:r>
              <a:rPr lang="cs-CZ"/>
              <a:t>Upevňování nacistické moci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229600" cy="5112345"/>
          </a:xfrm>
        </p:spPr>
        <p:txBody>
          <a:bodyPr/>
          <a:lstStyle/>
          <a:p>
            <a:pPr lvl="1"/>
            <a:r>
              <a:rPr lang="cs-CZ" sz="2400" dirty="0"/>
              <a:t>V hospodářské oblasti</a:t>
            </a:r>
          </a:p>
          <a:p>
            <a:pPr lvl="2"/>
            <a:r>
              <a:rPr lang="cs-CZ" dirty="0"/>
              <a:t>Rozsáhlé veřejné práce - téměř zmizela nezaměstnanost</a:t>
            </a:r>
          </a:p>
          <a:p>
            <a:pPr lvl="2"/>
            <a:r>
              <a:rPr lang="cs-CZ" dirty="0"/>
              <a:t>Horečná zbrojní výroba</a:t>
            </a:r>
          </a:p>
          <a:p>
            <a:pPr lvl="1"/>
            <a:r>
              <a:rPr lang="cs-CZ" sz="2400" dirty="0"/>
              <a:t>Vnitřní politika</a:t>
            </a:r>
          </a:p>
          <a:p>
            <a:pPr lvl="2"/>
            <a:r>
              <a:rPr lang="cs-CZ" dirty="0"/>
              <a:t>Pod dohledem nacistů kultura, věda, školství, soudnictví</a:t>
            </a:r>
          </a:p>
          <a:p>
            <a:pPr lvl="2"/>
            <a:r>
              <a:rPr lang="cs-CZ" dirty="0"/>
              <a:t>Mládež povinně organizována v oddílech </a:t>
            </a:r>
            <a:r>
              <a:rPr lang="cs-CZ" dirty="0" err="1"/>
              <a:t>Hitlerjugend</a:t>
            </a:r>
            <a:r>
              <a:rPr lang="cs-CZ" dirty="0"/>
              <a:t> </a:t>
            </a:r>
          </a:p>
          <a:p>
            <a:pPr lvl="2"/>
            <a:r>
              <a:rPr lang="cs-CZ" dirty="0"/>
              <a:t>Uctívání kultu neomylného </a:t>
            </a:r>
            <a:r>
              <a:rPr lang="cs-CZ" dirty="0" smtClean="0"/>
              <a:t>vůdce</a:t>
            </a:r>
          </a:p>
          <a:p>
            <a:pPr lvl="2"/>
            <a:endParaRPr lang="cs-CZ" sz="1600" smtClean="0"/>
          </a:p>
          <a:p>
            <a:pPr lvl="2"/>
            <a:endParaRPr lang="cs-CZ" sz="1600" dirty="0"/>
          </a:p>
          <a:p>
            <a:pPr marL="0" lvl="1" indent="0"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pPr lvl="2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0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Upevňování nacistické moci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cs-CZ" sz="3200" dirty="0"/>
              <a:t>V zahraniční politice</a:t>
            </a:r>
          </a:p>
          <a:p>
            <a:pPr lvl="2"/>
            <a:r>
              <a:rPr lang="cs-CZ" sz="3200" dirty="0"/>
              <a:t>1935 – všeobecná branná povinnost</a:t>
            </a:r>
          </a:p>
          <a:p>
            <a:pPr lvl="2"/>
            <a:r>
              <a:rPr lang="cs-CZ" sz="3200" dirty="0"/>
              <a:t>1936 – armáda vstoupila do </a:t>
            </a:r>
            <a:r>
              <a:rPr lang="cs-CZ" sz="3200" dirty="0" smtClean="0"/>
              <a:t>Porýní</a:t>
            </a:r>
          </a:p>
          <a:p>
            <a:pPr lvl="2"/>
            <a:endParaRPr lang="cs-CZ" sz="3200" dirty="0"/>
          </a:p>
          <a:p>
            <a:pPr lvl="2"/>
            <a:endParaRPr lang="cs-CZ" sz="3200" dirty="0" smtClean="0"/>
          </a:p>
          <a:p>
            <a:pPr marL="914400" lvl="2" indent="0">
              <a:buNone/>
            </a:pPr>
            <a:endParaRPr lang="cs-CZ" sz="3200" dirty="0" smtClean="0"/>
          </a:p>
          <a:p>
            <a:pPr lvl="2"/>
            <a:endParaRPr lang="cs-CZ" sz="3200" dirty="0"/>
          </a:p>
          <a:p>
            <a:pPr marL="0" lvl="2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 lvl="2"/>
            <a:endParaRPr lang="cs-CZ" sz="3200" dirty="0"/>
          </a:p>
          <a:p>
            <a:pPr lvl="2"/>
            <a:endParaRPr lang="cs-CZ" sz="32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1700808"/>
            <a:ext cx="7632848" cy="4752528"/>
          </a:xfrm>
        </p:spPr>
        <p:txBody>
          <a:bodyPr/>
          <a:lstStyle/>
          <a:p>
            <a:pPr marL="514350" indent="-514350" algn="l">
              <a:buAutoNum type="arabicParenR"/>
            </a:pPr>
            <a:r>
              <a:rPr lang="cs-CZ" dirty="0" smtClean="0"/>
              <a:t>Na které oblasti života se především zaměřil dohled nacistů ve 30. letech v Německu?</a:t>
            </a:r>
          </a:p>
          <a:p>
            <a:pPr marL="514350" indent="-514350" algn="l">
              <a:buAutoNum type="arabicParenR"/>
            </a:pPr>
            <a:r>
              <a:rPr lang="cs-CZ" dirty="0" smtClean="0"/>
              <a:t>Na která průmyslová odvětví se zaměřil především nacistický režim v 30. letech v Německu?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1008112"/>
          </a:xfrm>
        </p:spPr>
        <p:txBody>
          <a:bodyPr/>
          <a:lstStyle/>
          <a:p>
            <a:r>
              <a:rPr lang="cs-CZ" sz="3600" dirty="0" smtClean="0"/>
              <a:t>Otázky – zpracujte za domácí úkol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41106134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174</Words>
  <Application>Microsoft Office PowerPoint</Application>
  <PresentationFormat>Předvádění na obrazovce (4:3)</PresentationFormat>
  <Paragraphs>30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Výchozí návrh</vt:lpstr>
      <vt:lpstr>Balance</vt:lpstr>
      <vt:lpstr>VY_32_INOVACE_04A_Posilování nacismu</vt:lpstr>
      <vt:lpstr>Upevňování nacistické moci</vt:lpstr>
      <vt:lpstr>Upevňování nacistické moci</vt:lpstr>
      <vt:lpstr>Otázky – zpracujte za domácí úkol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Upevňování moci nacistů</dc:title>
  <dc:creator>PC Scenic</dc:creator>
  <cp:lastModifiedBy>krejza</cp:lastModifiedBy>
  <cp:revision>12</cp:revision>
  <dcterms:created xsi:type="dcterms:W3CDTF">2010-12-27T16:59:03Z</dcterms:created>
  <dcterms:modified xsi:type="dcterms:W3CDTF">2012-03-08T17:24:24Z</dcterms:modified>
</cp:coreProperties>
</file>