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6"/>
  </p:notesMasterIdLst>
  <p:sldIdLst>
    <p:sldId id="270" r:id="rId2"/>
    <p:sldId id="269" r:id="rId3"/>
    <p:sldId id="268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8" d="100"/>
          <a:sy n="118" d="100"/>
        </p:scale>
        <p:origin x="-78" y="6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B64F0A-D44B-4A19-88F4-A5BED3B5795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2981EF-4767-4D01-82EF-3FC08F486E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9020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1CD5CE4-5BC9-4CDE-9C96-3CF55C29F7B7}" type="datetimeFigureOut">
              <a:rPr lang="cs-CZ" smtClean="0"/>
              <a:pPr/>
              <a:t>1.11.2012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D6C285-33F3-4EB0-B686-409DDA8CEF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36712"/>
            <a:ext cx="6083301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250674" y="-1469285"/>
            <a:ext cx="7202677" cy="7909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400" dirty="0"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 školy: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a Mateřská škola Kokory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400" b="1" dirty="0" smtClean="0">
                <a:latin typeface="Calibri" pitchFamily="34" charset="0"/>
                <a:cs typeface="Times New Roman" pitchFamily="18" charset="0"/>
              </a:rPr>
              <a:t>Číslo projektu: </a:t>
            </a:r>
            <a:r>
              <a:rPr lang="cs-CZ" sz="800" b="1" dirty="0"/>
              <a:t>CZ.1.07/14.00/21.2149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Datum: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30.11.2011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Autor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 Mgr. Miroslava Pospíšilová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Název: </a:t>
            </a:r>
            <a:r>
              <a:rPr lang="cs-CZ" sz="1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VY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_32_INOVACE_01_Z_SEVERNÍ EVROPA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Téma: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Státy severní Evropy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Anotace: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Prezentace do zeměpisu určená k procvičení znalostí o státech severní Evropy.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b="1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400" b="1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           Podporuje schopnost logicky přemýšlet,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prostřednictvím hádanek a skrývaček nabízí 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1400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b="1" dirty="0" smtClean="0">
                <a:latin typeface="Calibri" pitchFamily="34" charset="0"/>
                <a:cs typeface="Times New Roman" pitchFamily="18" charset="0"/>
              </a:rPr>
              <a:t>                zajímavější cestu osvojování učiva o severských zemích.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Věková skupina: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8.ročník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oblast: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Člověk a příroda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Vzdělávací obor: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Zeměpis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Přílohy: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zdroj materiálů</a:t>
            </a: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30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00B0F0"/>
                </a:solidFill>
                <a:latin typeface="Algerian" pitchFamily="82" charset="0"/>
              </a:rPr>
              <a:t>SEVERNÍ    EVROPA</a:t>
            </a:r>
            <a:endParaRPr lang="cs-CZ" sz="6000" dirty="0">
              <a:solidFill>
                <a:srgbClr val="00B0F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bg1"/>
                </a:solidFill>
              </a:rPr>
              <a:t>Pozorně si přečti následujících 5 vět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 každé větě se skrývá </a:t>
            </a:r>
            <a:r>
              <a:rPr lang="cs-CZ" b="1" u="sng" dirty="0" smtClean="0">
                <a:solidFill>
                  <a:schemeClr val="bg1"/>
                </a:solidFill>
              </a:rPr>
              <a:t>1 slovo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Slovo je spjato vždy </a:t>
            </a:r>
            <a:r>
              <a:rPr lang="cs-CZ" dirty="0" smtClean="0">
                <a:solidFill>
                  <a:schemeClr val="bg1"/>
                </a:solidFill>
              </a:rPr>
              <a:t>                        s </a:t>
            </a:r>
            <a:r>
              <a:rPr lang="cs-CZ" dirty="0" smtClean="0">
                <a:solidFill>
                  <a:schemeClr val="bg1"/>
                </a:solidFill>
              </a:rPr>
              <a:t>1 severoevropskou zemí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bg1"/>
                </a:solidFill>
              </a:rPr>
              <a:t>Slovo zapiš </a:t>
            </a:r>
            <a:r>
              <a:rPr lang="cs-CZ" b="1" dirty="0" smtClean="0">
                <a:solidFill>
                  <a:schemeClr val="bg1"/>
                </a:solidFill>
              </a:rPr>
              <a:t>                              do </a:t>
            </a:r>
            <a:r>
              <a:rPr lang="cs-CZ" b="1" dirty="0" smtClean="0">
                <a:solidFill>
                  <a:schemeClr val="bg1"/>
                </a:solidFill>
              </a:rPr>
              <a:t>pracovního listu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034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č.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pPr algn="ctr"/>
            <a:r>
              <a:rPr lang="cs-CZ" sz="44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Dali </a:t>
            </a:r>
            <a:r>
              <a:rPr lang="cs-CZ" sz="4400" dirty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mu šém, ale Golem neožil.</a:t>
            </a:r>
          </a:p>
          <a:p>
            <a:pPr algn="ctr"/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1303976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Věta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sz="44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ctr"/>
            <a:r>
              <a:rPr lang="cs-CZ" sz="4400" dirty="0" smtClean="0">
                <a:solidFill>
                  <a:schemeClr val="bg1"/>
                </a:solidFill>
                <a:latin typeface="Comic Sans MS" pitchFamily="66" charset="0"/>
              </a:rPr>
              <a:t>Tu slámu do pytle pořádně narvi, konce ať nejsou vidět.</a:t>
            </a:r>
            <a:endParaRPr lang="cs-CZ" sz="4400" dirty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44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55315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č.3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32037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chemeClr val="bg1"/>
                </a:solidFill>
                <a:latin typeface="Comic Sans MS" pitchFamily="66" charset="0"/>
              </a:rPr>
              <a:t>Moc jí to slušelo, celá jen zářila!</a:t>
            </a:r>
            <a:endParaRPr lang="cs-CZ" sz="44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4973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č. </a:t>
            </a:r>
            <a:r>
              <a:rPr lang="cs-CZ" dirty="0"/>
              <a:t>5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600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3600" dirty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sz="3600" dirty="0" smtClean="0">
                <a:solidFill>
                  <a:schemeClr val="bg1"/>
                </a:solidFill>
                <a:latin typeface="Comic Sans MS" pitchFamily="66" charset="0"/>
              </a:rPr>
              <a:t>Na oslavu přišel i  pan </a:t>
            </a:r>
            <a:r>
              <a:rPr lang="cs-CZ" sz="3600" dirty="0" err="1" smtClean="0">
                <a:solidFill>
                  <a:schemeClr val="bg1"/>
                </a:solidFill>
                <a:latin typeface="Comic Sans MS" pitchFamily="66" charset="0"/>
              </a:rPr>
              <a:t>Huf</a:t>
            </a:r>
            <a:r>
              <a:rPr lang="cs-CZ" sz="3600" dirty="0" smtClean="0">
                <a:solidFill>
                  <a:schemeClr val="bg1"/>
                </a:solidFill>
                <a:latin typeface="Comic Sans MS" pitchFamily="66" charset="0"/>
              </a:rPr>
              <a:t>, Jordán ale opět zůstal doma.</a:t>
            </a:r>
            <a:endParaRPr lang="cs-CZ" sz="3600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19876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č. 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3200" b="1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Skočil do vody jen po pás, a unavený </a:t>
            </a:r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           z </a:t>
            </a:r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toho byl celý den.</a:t>
            </a:r>
            <a:endParaRPr lang="cs-CZ" sz="3200" b="1" dirty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1640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Teď zjistíš, </a:t>
            </a:r>
            <a:r>
              <a:rPr lang="cs-CZ" dirty="0" smtClean="0"/>
              <a:t>zdali </a:t>
            </a:r>
            <a:r>
              <a:rPr lang="cs-CZ" dirty="0" smtClean="0"/>
              <a:t>byl tvůj typ správný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67211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skrývá v 1. větě?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Dali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mu šém,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a</a:t>
            </a:r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le Go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omic Sans MS" pitchFamily="66" charset="0"/>
              </a:rPr>
              <a:t>lem neožil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endParaRPr lang="cs-CZ" sz="72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7200" dirty="0" smtClean="0">
                <a:solidFill>
                  <a:srgbClr val="FF0000"/>
                </a:solidFill>
                <a:latin typeface="Comic Sans MS" pitchFamily="66" charset="0"/>
              </a:rPr>
              <a:t>LEGO</a:t>
            </a:r>
            <a:endParaRPr lang="cs-CZ" sz="72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0643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  <p:sndAc>
          <p:stSnd>
            <p:snd r:embed="rId3" name="drumroll.wav"/>
          </p:stSnd>
        </p:sndAc>
      </p:transition>
    </mc:Choice>
    <mc:Fallback>
      <p:transition spd="med">
        <p:fade/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skrývá v 2. větě?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ctr"/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  <a:p>
            <a:pPr algn="ctr"/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Tu 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slámu do pytle pořádně </a:t>
            </a:r>
            <a:r>
              <a:rPr lang="cs-CZ" b="1" u="sng" dirty="0">
                <a:solidFill>
                  <a:schemeClr val="bg1"/>
                </a:solidFill>
                <a:latin typeface="Comic Sans MS" pitchFamily="66" charset="0"/>
              </a:rPr>
              <a:t>narvi, k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once ať nejsou vidět.</a:t>
            </a:r>
          </a:p>
          <a:p>
            <a:pPr marL="0" indent="0" algn="ctr">
              <a:buNone/>
            </a:pPr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66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6600" dirty="0" err="1" smtClean="0">
                <a:solidFill>
                  <a:srgbClr val="FF0000"/>
                </a:solidFill>
                <a:latin typeface="Comic Sans MS" pitchFamily="66" charset="0"/>
              </a:rPr>
              <a:t>Narvik</a:t>
            </a:r>
            <a:endParaRPr lang="cs-CZ" sz="66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4616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drumroll.wav"/>
          </p:stSnd>
        </p:sndAc>
      </p:transition>
    </mc:Choice>
    <mc:Fallback>
      <p:transition spd="slow"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skrývá ve 3. větě?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Moc 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jí to slušel</a:t>
            </a:r>
            <a:r>
              <a:rPr lang="cs-CZ" u="sng" dirty="0">
                <a:solidFill>
                  <a:schemeClr val="bg1"/>
                </a:solidFill>
                <a:latin typeface="Comic Sans MS" pitchFamily="66" charset="0"/>
              </a:rPr>
              <a:t>o, cel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á</a:t>
            </a:r>
            <a:r>
              <a:rPr lang="cs-CZ" u="sng" dirty="0">
                <a:solidFill>
                  <a:schemeClr val="bg1"/>
                </a:solidFill>
                <a:latin typeface="Comic Sans MS" pitchFamily="66" charset="0"/>
              </a:rPr>
              <a:t> 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jen zářila!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66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6600" dirty="0" smtClean="0">
                <a:solidFill>
                  <a:srgbClr val="FF0000"/>
                </a:solidFill>
                <a:latin typeface="Comic Sans MS" pitchFamily="66" charset="0"/>
              </a:rPr>
              <a:t>OCEL</a:t>
            </a:r>
            <a:endParaRPr lang="cs-CZ" sz="66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12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drumroll.wav"/>
          </p:stSnd>
        </p:sndAc>
      </p:transition>
    </mc:Choice>
    <mc:Fallback>
      <p:transition spd="slow"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skrývá ve 4. větě?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Na 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oslavu přišel i  pan </a:t>
            </a:r>
            <a:r>
              <a:rPr lang="cs-CZ" dirty="0" err="1">
                <a:solidFill>
                  <a:schemeClr val="bg1"/>
                </a:solidFill>
                <a:latin typeface="Comic Sans MS" pitchFamily="66" charset="0"/>
              </a:rPr>
              <a:t>Hu</a:t>
            </a:r>
            <a:r>
              <a:rPr lang="cs-CZ" b="1" u="sng" dirty="0" err="1">
                <a:solidFill>
                  <a:schemeClr val="bg1"/>
                </a:solidFill>
                <a:latin typeface="Comic Sans MS" pitchFamily="66" charset="0"/>
              </a:rPr>
              <a:t>f</a:t>
            </a:r>
            <a:r>
              <a:rPr lang="cs-CZ" b="1" u="sng" dirty="0">
                <a:solidFill>
                  <a:schemeClr val="bg1"/>
                </a:solidFill>
                <a:latin typeface="Comic Sans MS" pitchFamily="66" charset="0"/>
              </a:rPr>
              <a:t>, Jord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án ale opět zůstal doma.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6000" dirty="0" smtClean="0">
                <a:solidFill>
                  <a:srgbClr val="FF0000"/>
                </a:solidFill>
                <a:latin typeface="Comic Sans MS" pitchFamily="66" charset="0"/>
              </a:rPr>
              <a:t>FJORD</a:t>
            </a:r>
            <a:endParaRPr lang="cs-CZ" sz="60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793882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:sndAc>
          <p:stSnd>
            <p:snd r:embed="rId3" name="drumroll.wav"/>
          </p:stSnd>
        </p:sndAc>
      </p:transition>
    </mc:Choice>
    <mc:Fallback>
      <p:transition spd="slow"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skrývá v 5. větě?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b="1" dirty="0">
              <a:solidFill>
                <a:schemeClr val="bg1"/>
              </a:solidFill>
              <a:latin typeface="Comic Sans MS" pitchFamily="66" charset="0"/>
            </a:endParaRPr>
          </a:p>
          <a:p>
            <a:endParaRPr lang="cs-CZ" b="1" dirty="0" smtClean="0">
              <a:solidFill>
                <a:schemeClr val="bg1"/>
              </a:solidFill>
              <a:latin typeface="Comic Sans MS" pitchFamily="66" charset="0"/>
            </a:endParaRPr>
          </a:p>
          <a:p>
            <a:r>
              <a:rPr lang="cs-CZ" dirty="0" smtClean="0">
                <a:solidFill>
                  <a:schemeClr val="bg1"/>
                </a:solidFill>
                <a:latin typeface="Comic Sans MS" pitchFamily="66" charset="0"/>
              </a:rPr>
              <a:t>Skočil 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do vody jen po pá</a:t>
            </a:r>
            <a:r>
              <a:rPr lang="cs-CZ" b="1" u="sng" dirty="0">
                <a:solidFill>
                  <a:schemeClr val="bg1"/>
                </a:solidFill>
                <a:latin typeface="Comic Sans MS" pitchFamily="66" charset="0"/>
              </a:rPr>
              <a:t>s, a una</a:t>
            </a:r>
            <a:r>
              <a:rPr lang="cs-CZ" dirty="0">
                <a:solidFill>
                  <a:schemeClr val="bg1"/>
                </a:solidFill>
                <a:latin typeface="Comic Sans MS" pitchFamily="66" charset="0"/>
              </a:rPr>
              <a:t>vený z toho byl celý den.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sz="5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endParaRPr lang="cs-CZ" sz="5400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sz="5400" dirty="0" smtClean="0">
                <a:solidFill>
                  <a:srgbClr val="FF0000"/>
                </a:solidFill>
                <a:latin typeface="Comic Sans MS" pitchFamily="66" charset="0"/>
              </a:rPr>
              <a:t>SAUNA</a:t>
            </a:r>
            <a:endParaRPr lang="cs-CZ" sz="5400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2813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 advClick="0" advTm="5000">
        <p:sndAc>
          <p:stSnd>
            <p:snd r:embed="rId3" name="drumroll.wav"/>
          </p:stSnd>
        </p:sndAc>
      </p:transition>
    </mc:Choice>
    <mc:Fallback>
      <p:transition spd="slow" advClick="0" advTm="5000">
        <p:sndAc>
          <p:stSnd>
            <p:snd r:embed="rId2" name="drumroll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Přílohy:</a:t>
            </a:r>
          </a:p>
          <a:p>
            <a:r>
              <a:rPr lang="cs-CZ" dirty="0" smtClean="0"/>
              <a:t>Materiál je vlastní prací autorky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4172918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98</TotalTime>
  <Words>253</Words>
  <Application>Microsoft Office PowerPoint</Application>
  <PresentationFormat>Předvádění na obrazovce (4:3)</PresentationFormat>
  <Paragraphs>108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Došky</vt:lpstr>
      <vt:lpstr>Snímek 1</vt:lpstr>
      <vt:lpstr>SEVERNÍ    EVROPA</vt:lpstr>
      <vt:lpstr>Věta č. 1</vt:lpstr>
      <vt:lpstr> Věta č. 2</vt:lpstr>
      <vt:lpstr>Věta č.3</vt:lpstr>
      <vt:lpstr>Věta č. 5</vt:lpstr>
      <vt:lpstr>Věta č. 6</vt:lpstr>
      <vt:lpstr>Teď zjistíš, zdali byl tvůj typ správný</vt:lpstr>
      <vt:lpstr>Co se skrývá v 1. větě?</vt:lpstr>
      <vt:lpstr>Co se skrývá v 2. větě?</vt:lpstr>
      <vt:lpstr>Co se skrývá ve 3. větě?</vt:lpstr>
      <vt:lpstr>Co se skrývá ve 4. větě?</vt:lpstr>
      <vt:lpstr>Co se skrývá v 5. větě?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</dc:title>
  <dc:creator>Mirecka_PC</dc:creator>
  <cp:lastModifiedBy>Dum</cp:lastModifiedBy>
  <cp:revision>19</cp:revision>
  <dcterms:created xsi:type="dcterms:W3CDTF">2011-10-26T13:58:54Z</dcterms:created>
  <dcterms:modified xsi:type="dcterms:W3CDTF">2012-11-01T17:51:10Z</dcterms:modified>
</cp:coreProperties>
</file>