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F8FA7-8C16-4993-84B3-374DD784EAEA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6443-D1C0-4CAF-93E1-75AE76DC5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900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F8FA7-8C16-4993-84B3-374DD784EAEA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6443-D1C0-4CAF-93E1-75AE76DC5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704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F8FA7-8C16-4993-84B3-374DD784EAEA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6443-D1C0-4CAF-93E1-75AE76DC5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730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F8FA7-8C16-4993-84B3-374DD784EAEA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6443-D1C0-4CAF-93E1-75AE76DC5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306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F8FA7-8C16-4993-84B3-374DD784EAEA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6443-D1C0-4CAF-93E1-75AE76DC5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565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F8FA7-8C16-4993-84B3-374DD784EAEA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6443-D1C0-4CAF-93E1-75AE76DC5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556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F8FA7-8C16-4993-84B3-374DD784EAEA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6443-D1C0-4CAF-93E1-75AE76DC5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139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F8FA7-8C16-4993-84B3-374DD784EAEA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6443-D1C0-4CAF-93E1-75AE76DC5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67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F8FA7-8C16-4993-84B3-374DD784EAEA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6443-D1C0-4CAF-93E1-75AE76DC5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481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F8FA7-8C16-4993-84B3-374DD784EAEA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6443-D1C0-4CAF-93E1-75AE76DC5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252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F8FA7-8C16-4993-84B3-374DD784EAEA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6443-D1C0-4CAF-93E1-75AE76DC5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097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9F8FA7-8C16-4993-84B3-374DD784EAEA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F96443-D1C0-4CAF-93E1-75AE76DC5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304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.wav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Relationship Id="rId4" Type="http://schemas.openxmlformats.org/officeDocument/2006/relationships/audio" Target="../media/audio2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3.wav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Název školy: </a:t>
            </a:r>
            <a:r>
              <a:rPr lang="cs-CZ" b="1" dirty="0"/>
              <a:t>Základní škola a Mateřská škola </a:t>
            </a:r>
            <a:r>
              <a:rPr lang="cs-CZ" b="1" dirty="0" smtClean="0"/>
              <a:t>Kokory</a:t>
            </a:r>
          </a:p>
          <a:p>
            <a:r>
              <a:rPr lang="cs-CZ" dirty="0" smtClean="0"/>
              <a:t>Číslo projektu</a:t>
            </a:r>
            <a:r>
              <a:rPr lang="cs-CZ" smtClean="0"/>
              <a:t>: </a:t>
            </a:r>
            <a:r>
              <a:rPr lang="cs-CZ" b="1"/>
              <a:t>CZ.1.07/14.00/21.2149</a:t>
            </a:r>
            <a:endParaRPr lang="cs-CZ" dirty="0"/>
          </a:p>
          <a:p>
            <a:r>
              <a:rPr lang="cs-CZ" dirty="0"/>
              <a:t>Datum: </a:t>
            </a:r>
            <a:r>
              <a:rPr lang="cs-CZ" b="1" dirty="0" smtClean="0"/>
              <a:t>30.1.2012</a:t>
            </a:r>
            <a:endParaRPr lang="cs-CZ" dirty="0"/>
          </a:p>
          <a:p>
            <a:r>
              <a:rPr lang="cs-CZ" dirty="0"/>
              <a:t>Autor</a:t>
            </a:r>
            <a:r>
              <a:rPr lang="cs-CZ" b="1" dirty="0"/>
              <a:t>: Mgr. Miroslava Pospíšilová</a:t>
            </a:r>
            <a:endParaRPr lang="cs-CZ" dirty="0"/>
          </a:p>
          <a:p>
            <a:r>
              <a:rPr lang="cs-CZ" dirty="0"/>
              <a:t>Název: </a:t>
            </a:r>
            <a:r>
              <a:rPr lang="cs-CZ" b="1" dirty="0" smtClean="0"/>
              <a:t>VY_32_INOVACE_03_Z_ALPSKÉ ZEMĚ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Alpské země v létě i v zimě</a:t>
            </a:r>
            <a:endParaRPr lang="cs-CZ" dirty="0"/>
          </a:p>
          <a:p>
            <a:r>
              <a:rPr lang="cs-CZ" dirty="0"/>
              <a:t>Anotace: </a:t>
            </a:r>
            <a:r>
              <a:rPr lang="cs-CZ" b="1" dirty="0" smtClean="0"/>
              <a:t>Prezentace  </a:t>
            </a:r>
            <a:r>
              <a:rPr lang="cs-CZ" b="1" dirty="0"/>
              <a:t>do zeměpisu </a:t>
            </a:r>
            <a:r>
              <a:rPr lang="cs-CZ" b="1" dirty="0" smtClean="0"/>
              <a:t>určená </a:t>
            </a:r>
            <a:r>
              <a:rPr lang="cs-CZ" b="1" dirty="0"/>
              <a:t>k </a:t>
            </a:r>
            <a:r>
              <a:rPr lang="cs-CZ" b="1" dirty="0" smtClean="0"/>
              <a:t>doplnění </a:t>
            </a:r>
            <a:r>
              <a:rPr lang="cs-CZ" b="1" dirty="0"/>
              <a:t>znalostí o státech </a:t>
            </a:r>
            <a:r>
              <a:rPr lang="cs-CZ" b="1" dirty="0" smtClean="0"/>
              <a:t>střední  Evropy, konkrétně alpských zemích. </a:t>
            </a:r>
            <a:r>
              <a:rPr lang="cs-CZ" b="1" dirty="0"/>
              <a:t>V </a:t>
            </a:r>
            <a:r>
              <a:rPr lang="cs-CZ" b="1" dirty="0" smtClean="0"/>
              <a:t>materiálu jsou použity fotografie dokreslující základní informace především o cestovním ruchu v Rakousku.</a:t>
            </a:r>
          </a:p>
          <a:p>
            <a:r>
              <a:rPr lang="cs-CZ" dirty="0" smtClean="0"/>
              <a:t>Věková </a:t>
            </a:r>
            <a:r>
              <a:rPr lang="cs-CZ" dirty="0"/>
              <a:t>skupina: </a:t>
            </a:r>
            <a:r>
              <a:rPr lang="cs-CZ" b="1" dirty="0"/>
              <a:t>8.ročník</a:t>
            </a:r>
            <a:endParaRPr lang="cs-CZ" dirty="0"/>
          </a:p>
          <a:p>
            <a:r>
              <a:rPr lang="cs-CZ" dirty="0"/>
              <a:t>Vzdělávací oblast: </a:t>
            </a:r>
            <a:r>
              <a:rPr lang="cs-CZ" b="1" dirty="0"/>
              <a:t>Člověk a příroda</a:t>
            </a:r>
            <a:endParaRPr lang="cs-CZ" dirty="0"/>
          </a:p>
          <a:p>
            <a:r>
              <a:rPr lang="cs-CZ" dirty="0"/>
              <a:t>Vzdělávací obor: </a:t>
            </a:r>
            <a:r>
              <a:rPr lang="cs-CZ" b="1" dirty="0"/>
              <a:t>Zeměpis</a:t>
            </a:r>
            <a:endParaRPr lang="cs-CZ" dirty="0"/>
          </a:p>
          <a:p>
            <a:r>
              <a:rPr lang="cs-CZ" dirty="0"/>
              <a:t>Přílohy: </a:t>
            </a:r>
            <a:r>
              <a:rPr lang="cs-CZ" b="1" dirty="0"/>
              <a:t>zdroj materiálů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b="1" i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2656"/>
            <a:ext cx="7234793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9516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ALPSKÉ ZEMĚ</a:t>
            </a:r>
            <a:br>
              <a:rPr lang="cs-CZ" dirty="0" smtClean="0"/>
            </a:br>
            <a:r>
              <a:rPr lang="cs-CZ" dirty="0" smtClean="0"/>
              <a:t> v létě i v zimě</a:t>
            </a:r>
            <a:endParaRPr lang="cs-CZ" dirty="0"/>
          </a:p>
        </p:txBody>
      </p:sp>
      <p:pic>
        <p:nvPicPr>
          <p:cNvPr id="1026" name="Picture 2" descr="C:\Documents and Settings\Mirecka_PC\Plocha\FOTOGALERIE\HOCHKAR\024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403860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Mirecka_PC\Plocha\FOTOGALERIE\rakousko\100_134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348880"/>
            <a:ext cx="4038600" cy="382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559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alpské země se řadí: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b="1" dirty="0" smtClean="0"/>
              <a:t>Rakousko</a:t>
            </a:r>
          </a:p>
          <a:p>
            <a:r>
              <a:rPr lang="cs-CZ" sz="4000" b="1" dirty="0" smtClean="0"/>
              <a:t>Švýcarsko</a:t>
            </a:r>
          </a:p>
          <a:p>
            <a:r>
              <a:rPr lang="cs-CZ" sz="4000" b="1" dirty="0" smtClean="0"/>
              <a:t>Lichtenštejnsko</a:t>
            </a:r>
          </a:p>
          <a:p>
            <a:endParaRPr lang="cs-CZ" sz="4000" b="1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4800" dirty="0" smtClean="0"/>
              <a:t>Alpy  se nachází také v </a:t>
            </a:r>
            <a:r>
              <a:rPr lang="cs-CZ" sz="4800" b="1" dirty="0" smtClean="0"/>
              <a:t>Německu</a:t>
            </a:r>
          </a:p>
          <a:p>
            <a:r>
              <a:rPr lang="cs-CZ" sz="4800" b="1" dirty="0" smtClean="0"/>
              <a:t>Francii</a:t>
            </a:r>
          </a:p>
          <a:p>
            <a:r>
              <a:rPr lang="cs-CZ" sz="4800" b="1" dirty="0" smtClean="0"/>
              <a:t>Itálii</a:t>
            </a:r>
          </a:p>
          <a:p>
            <a:r>
              <a:rPr lang="cs-CZ" sz="4800" b="1" dirty="0" smtClean="0"/>
              <a:t>Slovinsku</a:t>
            </a:r>
            <a:endParaRPr lang="cs-CZ" sz="4800" b="1" dirty="0"/>
          </a:p>
        </p:txBody>
      </p:sp>
      <p:pic>
        <p:nvPicPr>
          <p:cNvPr id="20482" name="Picture 2" descr="C:\Documents and Settings\Mirecka_PC\Plocha\FOTOGALERIE\vaduz\vaduz\100_129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2650"/>
            <a:ext cx="4579938" cy="343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4242562"/>
      </p:ext>
    </p:extLst>
  </p:cSld>
  <p:clrMapOvr>
    <a:masterClrMapping/>
  </p:clrMapOvr>
  <p:transition spd="slow">
    <p:wip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Rakousko</a:t>
            </a:r>
            <a:endParaRPr lang="cs-CZ" sz="6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Hlavní město : Vídeň</a:t>
            </a:r>
          </a:p>
          <a:p>
            <a:endParaRPr lang="cs-CZ" dirty="0"/>
          </a:p>
        </p:txBody>
      </p:sp>
      <p:pic>
        <p:nvPicPr>
          <p:cNvPr id="1026" name="Picture 2" descr="C:\Documents and Settings\Mirecka_PC\Local Settings\Temporary Internet Files\Content.IE5\FMNHLLGN\MC900015897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80028"/>
            <a:ext cx="4038600" cy="3166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DCIM\120NIKON\DSCN327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76872"/>
            <a:ext cx="360040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270677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Rakouská města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Salzburg</a:t>
            </a:r>
          </a:p>
          <a:p>
            <a:r>
              <a:rPr lang="cs-CZ" dirty="0" smtClean="0"/>
              <a:t>Graz</a:t>
            </a:r>
          </a:p>
          <a:p>
            <a:r>
              <a:rPr lang="cs-CZ" dirty="0" smtClean="0"/>
              <a:t>Innsbruck</a:t>
            </a:r>
          </a:p>
          <a:p>
            <a:r>
              <a:rPr lang="cs-CZ" dirty="0" err="1" smtClean="0"/>
              <a:t>Eisenstadt</a:t>
            </a:r>
            <a:endParaRPr lang="cs-CZ" dirty="0" smtClean="0"/>
          </a:p>
          <a:p>
            <a:r>
              <a:rPr lang="cs-CZ" dirty="0" err="1" smtClean="0"/>
              <a:t>Klagenfurt</a:t>
            </a:r>
            <a:endParaRPr lang="cs-CZ" dirty="0" smtClean="0"/>
          </a:p>
          <a:p>
            <a:r>
              <a:rPr lang="cs-CZ" dirty="0" err="1" smtClean="0"/>
              <a:t>Bregenz</a:t>
            </a:r>
            <a:endParaRPr lang="cs-CZ" dirty="0" smtClean="0"/>
          </a:p>
          <a:p>
            <a:r>
              <a:rPr lang="cs-CZ" dirty="0" err="1" smtClean="0"/>
              <a:t>St.Pölten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Který hudební skladatel je spojen s Rakouskem?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Documents and Settings\Mirecka_PC\Local Settings\Temporary Internet Files\Content.IE5\CAQNIPGV\MC9004152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492896"/>
            <a:ext cx="4599160" cy="331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8359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4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Když se řekne…….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Co proslavilo Rakousko?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Hudba : Mozart, </a:t>
            </a:r>
            <a:r>
              <a:rPr lang="cs-CZ" dirty="0" err="1" smtClean="0"/>
              <a:t>Strauss</a:t>
            </a:r>
            <a:r>
              <a:rPr lang="cs-CZ" dirty="0" smtClean="0"/>
              <a:t>, Schubert, Haydn</a:t>
            </a:r>
          </a:p>
          <a:p>
            <a:r>
              <a:rPr lang="cs-CZ" dirty="0" smtClean="0"/>
              <a:t>Vídeňská opera</a:t>
            </a:r>
          </a:p>
          <a:p>
            <a:r>
              <a:rPr lang="cs-CZ" dirty="0" smtClean="0"/>
              <a:t>Vídeňská káva</a:t>
            </a:r>
          </a:p>
          <a:p>
            <a:r>
              <a:rPr lang="cs-CZ" dirty="0" smtClean="0"/>
              <a:t>Tyrolský folklór</a:t>
            </a:r>
          </a:p>
          <a:p>
            <a:r>
              <a:rPr lang="cs-CZ" dirty="0" err="1" smtClean="0"/>
              <a:t>Sachertorte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Alpy - turistika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2" name="Picture 4" descr="C:\Documents and Settings\Mirecka_PC\Local Settings\Temporary Internet Files\Content.IE5\CDI1RSY1\MC90044179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2072929"/>
            <a:ext cx="3037657" cy="3037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Mirecka_PC\Local Settings\Temporary Internet Files\Content.IE5\XL32IXXE\MP9004386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9546" y="3045038"/>
            <a:ext cx="1382934" cy="206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4185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explode.wav"/>
          </p:stSnd>
        </p:sndAc>
      </p:transition>
    </mc:Choice>
    <mc:Fallback xmlns="">
      <p:transition spd="slow">
        <p:sndAc>
          <p:stSnd>
            <p:snd r:embed="rId5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Rakousko v zimě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Alpy patří mezi nejvyhledávanější cíle milovníků zimních radovánek</a:t>
            </a:r>
          </a:p>
          <a:p>
            <a:r>
              <a:rPr lang="cs-CZ" b="1" dirty="0" smtClean="0"/>
              <a:t>Mezi oblíbená horská střediska patří:</a:t>
            </a:r>
          </a:p>
          <a:p>
            <a:r>
              <a:rPr lang="cs-CZ" dirty="0" err="1" smtClean="0">
                <a:latin typeface="Comic Sans MS" pitchFamily="66" charset="0"/>
              </a:rPr>
              <a:t>Zell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am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See</a:t>
            </a:r>
            <a:r>
              <a:rPr lang="cs-CZ" dirty="0" smtClean="0">
                <a:latin typeface="Comic Sans MS" pitchFamily="66" charset="0"/>
              </a:rPr>
              <a:t> - </a:t>
            </a:r>
            <a:r>
              <a:rPr lang="cs-CZ" dirty="0" err="1" smtClean="0">
                <a:latin typeface="Comic Sans MS" pitchFamily="66" charset="0"/>
              </a:rPr>
              <a:t>Kaprun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Sölden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Salbach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Hochkar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Schladming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Dachstein</a:t>
            </a:r>
          </a:p>
          <a:p>
            <a:r>
              <a:rPr lang="cs-CZ" dirty="0" err="1" smtClean="0">
                <a:latin typeface="Comic Sans MS" pitchFamily="66" charset="0"/>
              </a:rPr>
              <a:t>Semmering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Saalbach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Stuhleck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 descr="C:\Documents and Settings\Mirecka_PC\Local Settings\Temporary Internet Files\Content.IE5\0V187GHJ\MC900078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060848"/>
            <a:ext cx="2279650" cy="335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863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Jednodenní skipas pořídíte v </a:t>
            </a:r>
            <a:r>
              <a:rPr lang="cs-CZ" sz="3200" smtClean="0"/>
              <a:t>rozmezí  </a:t>
            </a:r>
            <a:r>
              <a:rPr lang="cs-CZ" sz="3200" dirty="0" smtClean="0"/>
              <a:t>28-40 eur na osobu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Horská chata s občerstvením</a:t>
            </a:r>
          </a:p>
          <a:p>
            <a:r>
              <a:rPr lang="cs-CZ" dirty="0" err="1" smtClean="0"/>
              <a:t>Semmering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Moderní kabinková lanovka  </a:t>
            </a:r>
          </a:p>
          <a:p>
            <a:r>
              <a:rPr lang="cs-CZ" dirty="0" err="1" smtClean="0"/>
              <a:t>Semmering</a:t>
            </a:r>
            <a:endParaRPr lang="cs-CZ" dirty="0"/>
          </a:p>
        </p:txBody>
      </p:sp>
      <p:pic>
        <p:nvPicPr>
          <p:cNvPr id="4099" name="Picture 3" descr="C:\Documents and Settings\Mirecka_PC\Plocha\FOTOGALERIE\Alpy-Semmering\100_22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56992"/>
            <a:ext cx="3935984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Mirecka_PC\Plocha\FOTOGALERIE\Alpy-Semmering\28122007(003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428206"/>
            <a:ext cx="3902075" cy="292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685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Sněhová nádhera alpských vrcholků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Mlhavé ráno před „červenou“ sjezdovkou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7442" y="1600200"/>
            <a:ext cx="3999358" cy="4525963"/>
          </a:xfrm>
        </p:spPr>
        <p:txBody>
          <a:bodyPr/>
          <a:lstStyle/>
          <a:p>
            <a:r>
              <a:rPr lang="cs-CZ" dirty="0" smtClean="0"/>
              <a:t>Na vrcholku hory</a:t>
            </a:r>
          </a:p>
          <a:p>
            <a:r>
              <a:rPr lang="cs-CZ" dirty="0" smtClean="0"/>
              <a:t>„Téměř v oblacích“</a:t>
            </a:r>
          </a:p>
          <a:p>
            <a:r>
              <a:rPr lang="cs-CZ" dirty="0" err="1" smtClean="0"/>
              <a:t>Hochkar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Documents and Settings\Mirecka_PC\Plocha\FOTOGALERIE\HOCHKAR\0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36912"/>
            <a:ext cx="403244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Mirecka_PC\Plocha\FOTOGALERIE\HOCHKAR\28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3172092"/>
            <a:ext cx="3960440" cy="2970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219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1448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Alpské </a:t>
            </a:r>
            <a:r>
              <a:rPr lang="cs-CZ" sz="3100" dirty="0"/>
              <a:t>svahy nabízí široké a několik kilometrů dlouhé </a:t>
            </a:r>
            <a:r>
              <a:rPr lang="cs-CZ" sz="3100" dirty="0" smtClean="0"/>
              <a:t>upravené  sjezdové trasy různých obtížností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Lucida Handwriting" pitchFamily="66" charset="0"/>
              </a:rPr>
              <a:t>Za slunného počasí si alpské vrcholky opravdu užijete</a:t>
            </a:r>
          </a:p>
          <a:p>
            <a:endParaRPr lang="cs-CZ" sz="2400" dirty="0" smtClean="0">
              <a:latin typeface="Lucida Handwriting" pitchFamily="66" charset="0"/>
            </a:endParaRPr>
          </a:p>
          <a:p>
            <a:endParaRPr lang="cs-CZ" sz="2400" dirty="0">
              <a:latin typeface="Lucida Handwriting" pitchFamily="66" charset="0"/>
            </a:endParaRPr>
          </a:p>
        </p:txBody>
      </p:sp>
      <p:pic>
        <p:nvPicPr>
          <p:cNvPr id="6150" name="Picture 6" descr="C:\Documents and Settings\Mirecka_PC\Plocha\FOTOGALERIE\Kaprun únor 2011\DSCN217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268760"/>
            <a:ext cx="4038600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675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dirty="0"/>
              <a:t>Středisko </a:t>
            </a:r>
            <a:r>
              <a:rPr lang="cs-CZ" sz="5300" b="1" dirty="0" err="1"/>
              <a:t>Kaprun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Středisko </a:t>
            </a:r>
            <a:r>
              <a:rPr lang="cs-CZ" sz="4000" b="1" dirty="0" err="1" smtClean="0"/>
              <a:t>Kaprun</a:t>
            </a:r>
            <a:endParaRPr lang="cs-CZ" sz="4000" b="1" dirty="0" smtClean="0"/>
          </a:p>
          <a:p>
            <a:r>
              <a:rPr lang="cs-CZ" dirty="0" smtClean="0"/>
              <a:t>Lanovkou nahoru Na horu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Jednotlivé sjezdovky jsou mezi sebou vzájemně propojeny </a:t>
            </a:r>
          </a:p>
          <a:p>
            <a:endParaRPr lang="cs-CZ" dirty="0"/>
          </a:p>
        </p:txBody>
      </p:sp>
      <p:pic>
        <p:nvPicPr>
          <p:cNvPr id="7171" name="Picture 3" descr="C:\Documents and Settings\Mirecka_PC\Plocha\FOTOGALERIE\Kaprun2011\DSCN21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3284984"/>
            <a:ext cx="412845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Mirecka_PC\Plocha\FOTOGALERIE\Kaprun2011\DSCN217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3284984"/>
            <a:ext cx="3540393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9764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Když se zlomí lyžařská hole nebo ztratí rukavice……………..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Občerstvení v horské chatě </a:t>
            </a:r>
          </a:p>
          <a:p>
            <a:r>
              <a:rPr lang="cs-CZ" dirty="0" smtClean="0"/>
              <a:t>Tradiční </a:t>
            </a:r>
            <a:r>
              <a:rPr lang="cs-CZ" dirty="0" err="1" smtClean="0"/>
              <a:t>Gulaschsuppe</a:t>
            </a:r>
            <a:r>
              <a:rPr lang="cs-CZ" dirty="0" smtClean="0"/>
              <a:t>(cca 4 eura)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Nákupní centrum ve výšce cca 2500m n.m.</a:t>
            </a:r>
          </a:p>
          <a:p>
            <a:endParaRPr lang="cs-CZ" dirty="0"/>
          </a:p>
        </p:txBody>
      </p:sp>
      <p:pic>
        <p:nvPicPr>
          <p:cNvPr id="8195" name="Picture 3" descr="C:\Documents and Settings\Mirecka_PC\Plocha\FOTOGALERIE\Kaprun2011\DSCN21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9" y="2780928"/>
            <a:ext cx="3936437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Mirecka_PC\Plocha\FOTOGALERIE\Kaprun únor 2011\DSCN214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933056"/>
            <a:ext cx="3528392" cy="264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0310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Ledovec – </a:t>
            </a:r>
            <a:r>
              <a:rPr lang="cs-CZ" dirty="0" err="1" smtClean="0"/>
              <a:t>Kitzsteinhorn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Lanovka na ledovec</a:t>
            </a:r>
          </a:p>
          <a:p>
            <a:endParaRPr lang="cs-CZ" dirty="0"/>
          </a:p>
        </p:txBody>
      </p:sp>
      <p:pic>
        <p:nvPicPr>
          <p:cNvPr id="9219" name="Picture 3" descr="C:\Documents and Settings\Mirecka_PC\Plocha\FOTOGALERIE\Kaprun únor 2011\DSCN2160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Documents and Settings\Mirecka_PC\Plocha\FOTOGALERIE\Kaprun únor 2011\DSCN217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29000"/>
            <a:ext cx="393643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360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Ledové království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Ledový </a:t>
            </a:r>
            <a:r>
              <a:rPr lang="cs-CZ" smtClean="0"/>
              <a:t>bar</a:t>
            </a:r>
            <a:r>
              <a:rPr lang="cs-CZ"/>
              <a:t> </a:t>
            </a:r>
            <a:r>
              <a:rPr lang="cs-CZ" smtClean="0"/>
              <a:t>uprostřed sjezdovky</a:t>
            </a:r>
            <a:endParaRPr lang="cs-CZ" dirty="0" smtClean="0"/>
          </a:p>
        </p:txBody>
      </p:sp>
      <p:pic>
        <p:nvPicPr>
          <p:cNvPr id="10242" name="Picture 2" descr="C:\Documents and Settings\Mirecka_PC\Plocha\FOTOGALERIE\Kaprun únor 2011\DSCN216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25" y="2780928"/>
            <a:ext cx="432048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Documents and Settings\Mirecka_PC\Plocha\FOTOGALERIE\Kaprun únor 2011\DSCN216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96752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8103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Rakousko v létě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Nejen milovníci zimních sportů si Alpy užijí</a:t>
            </a: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  </a:t>
            </a: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Hory mají co nabídnout i v letních měsících</a:t>
            </a:r>
          </a:p>
          <a:p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 smtClean="0">
              <a:latin typeface="Comic Sans MS" pitchFamily="66" charset="0"/>
            </a:endParaRPr>
          </a:p>
        </p:txBody>
      </p:sp>
      <p:pic>
        <p:nvPicPr>
          <p:cNvPr id="11266" name="Picture 2" descr="C:\Documents and Settings\Mirecka_PC\Plocha\FOTOGALERIE\rakousko\100_137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412777"/>
            <a:ext cx="4402832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Documents and Settings\Mirecka_PC\Local Settings\Temporary Internet Files\Content.IE5\3ZOBO008\MM90035466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416992"/>
            <a:ext cx="1080120" cy="109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724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Rakouská jezera – vyhledávané turistické lokality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Jezero </a:t>
            </a:r>
            <a:r>
              <a:rPr lang="cs-CZ" dirty="0" err="1" smtClean="0"/>
              <a:t>Lünersee</a:t>
            </a:r>
            <a:r>
              <a:rPr lang="cs-CZ" dirty="0" smtClean="0"/>
              <a:t> v </a:t>
            </a:r>
            <a:r>
              <a:rPr lang="cs-CZ" dirty="0"/>
              <a:t>J</a:t>
            </a:r>
            <a:r>
              <a:rPr lang="cs-CZ" dirty="0" smtClean="0"/>
              <a:t>ižním Tyrolsku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Soustava jezer </a:t>
            </a:r>
            <a:r>
              <a:rPr lang="cs-CZ" dirty="0" err="1" smtClean="0"/>
              <a:t>Silvretta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2290" name="Picture 2" descr="C:\Documents and Settings\Mirecka_PC\Plocha\FOTOGALERIE\rakousko\29072007(019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80928"/>
            <a:ext cx="410445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Documents and Settings\Mirecka_PC\Plocha\FOTOGALERIE\rakousko\31072007(028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060848"/>
            <a:ext cx="2960510" cy="221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Documents and Settings\Mirecka_PC\Plocha\FOTOGALERIE\rakousko\31072007(026)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671" y="4513595"/>
            <a:ext cx="2743666" cy="20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5416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Typický styl alpských staveb</a:t>
            </a:r>
            <a:endParaRPr lang="cs-CZ" dirty="0"/>
          </a:p>
        </p:txBody>
      </p:sp>
      <p:pic>
        <p:nvPicPr>
          <p:cNvPr id="13314" name="Picture 2" descr="C:\Documents and Settings\Mirecka_PC\Plocha\FOTOGALERIE\rakousko\100_135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68760"/>
            <a:ext cx="4038600" cy="302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Documents and Settings\Mirecka_PC\Plocha\FOTOGALERIE\rakousko\100_134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96752"/>
            <a:ext cx="4038600" cy="302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Documents and Settings\Mirecka_PC\Plocha\FOTOGALERIE\rakousko\100_13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159" y="3356992"/>
            <a:ext cx="2110071" cy="3233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C:\Documents and Settings\Mirecka_PC\Plocha\FOTOGALERIE\rakousko\03082007(019)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932237"/>
            <a:ext cx="3902075" cy="292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6665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Bodamské jezera – leží na hranici 3 zemí: Rakouska, Německa, Švýcarska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Cesta z Rakouska do Německa přes Bodamské jezero trajektem</a:t>
            </a:r>
          </a:p>
          <a:p>
            <a:endParaRPr lang="cs-CZ" dirty="0"/>
          </a:p>
        </p:txBody>
      </p:sp>
      <p:pic>
        <p:nvPicPr>
          <p:cNvPr id="14338" name="Picture 2" descr="C:\Documents and Settings\Mirecka_PC\Plocha\FOTOGALERIE\rakousko\100_1424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7"/>
            <a:ext cx="4038600" cy="302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Documents and Settings\Mirecka_PC\Plocha\FOTOGALERIE\rakousko\100_141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73016"/>
            <a:ext cx="3859858" cy="2895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4840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Zoologicko</a:t>
            </a:r>
            <a:r>
              <a:rPr lang="cs-CZ" dirty="0" smtClean="0"/>
              <a:t> -botanická zahrada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2" name="Picture 2" descr="C:\Documents and Settings\Mirecka_PC\Plocha\FOTOGALERIE\rakousko\100_15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6" y="1124744"/>
            <a:ext cx="2880320" cy="1982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Documents and Settings\Mirecka_PC\Plocha\FOTOGALERIE\rakousko\100_151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44824"/>
            <a:ext cx="2963465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C:\Documents and Settings\Mirecka_PC\Plocha\FOTOGALERIE\rakousko\100_146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24744"/>
            <a:ext cx="4003874" cy="300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C:\Documents and Settings\Mirecka_PC\Plocha\FOTOGALERIE\rakousko\100_146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476" y="3107055"/>
            <a:ext cx="1987650" cy="1490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C:\Documents and Settings\Mirecka_PC\Plocha\FOTOGALERIE\rakousko\100_1435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224" y="3594454"/>
            <a:ext cx="4041775" cy="3031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7" name="Picture 7" descr="C:\Documents and Settings\Mirecka_PC\Plocha\FOTOGALERIE\rakousko\100_1437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79" y="4232834"/>
            <a:ext cx="3499818" cy="2625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4635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Německé město </a:t>
            </a:r>
            <a:r>
              <a:rPr lang="cs-CZ" dirty="0" err="1" smtClean="0"/>
              <a:t>Konstanz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Kostnice – místo upálení Mistra Jana Husa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6" name="Picture 2" descr="C:\Documents and Settings\Mirecka_PC\Plocha\FOTOGALERIE\rakousko\100_14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84984"/>
            <a:ext cx="3643834" cy="273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 descr="C:\Documents and Settings\Mirecka_PC\Plocha\FOTOGALERIE\rakousko\100_1422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80728"/>
            <a:ext cx="4041775" cy="3031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C:\Documents and Settings\Mirecka_PC\Plocha\FOTOGALERIE\rakousko\100_142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149080"/>
            <a:ext cx="3355802" cy="2517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3074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Lichtenštejnsko – knížectví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FL – </a:t>
            </a:r>
            <a:r>
              <a:rPr lang="cs-CZ" dirty="0" err="1" smtClean="0"/>
              <a:t>Furstentum</a:t>
            </a:r>
            <a:r>
              <a:rPr lang="cs-CZ" dirty="0" smtClean="0"/>
              <a:t> </a:t>
            </a:r>
            <a:r>
              <a:rPr lang="cs-CZ" dirty="0" err="1" smtClean="0"/>
              <a:t>Lichtenstein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Hlavní město </a:t>
            </a:r>
            <a:r>
              <a:rPr lang="cs-CZ" dirty="0" err="1" smtClean="0"/>
              <a:t>Vadůz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2" name="Picture 4" descr="C:\Documents and Settings\Mirecka_PC\Plocha\FOTOGALERIE\rakousko\100_1274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980728"/>
            <a:ext cx="2963465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3" name="Picture 5" descr="C:\Documents and Settings\Mirecka_PC\Plocha\FOTOGALERIE\rakousko\100_13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08599"/>
            <a:ext cx="3643834" cy="273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C:\Documents and Settings\Mirecka_PC\Plocha\FOTOGALERIE\vaduz\vaduz\100_128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08920"/>
            <a:ext cx="2851746" cy="21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5" name="Picture 7" descr="C:\Documents and Settings\Mirecka_PC\Plocha\FOTOGALERIE\vaduz\vaduz\100_129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461" y="4589566"/>
            <a:ext cx="3002619" cy="2252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6" name="Picture 8" descr="C:\Documents and Settings\Mirecka_PC\Plocha\FOTOGALERIE\vaduz\vaduz\100_128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052736"/>
            <a:ext cx="3931866" cy="294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16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Pastviny – mléko - čokoláda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1340768"/>
            <a:ext cx="4040188" cy="639762"/>
          </a:xfrm>
        </p:spPr>
        <p:txBody>
          <a:bodyPr>
            <a:noAutofit/>
          </a:bodyPr>
          <a:lstStyle/>
          <a:p>
            <a:r>
              <a:rPr lang="cs-CZ" sz="1800" dirty="0" smtClean="0"/>
              <a:t>Minifarma v rakouské horské vesničce, kde jsou k dostání čerstvé mléčné výrobky bez </a:t>
            </a:r>
            <a:r>
              <a:rPr lang="cs-CZ" sz="1800" dirty="0" err="1" smtClean="0"/>
              <a:t>konzervantů</a:t>
            </a:r>
            <a:endParaRPr lang="cs-CZ" sz="1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8434" name="Picture 2" descr="C:\Documents and Settings\Mirecka_PC\Plocha\FOTOGALERIE\rakousko\02082007(057)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574" y="2687479"/>
            <a:ext cx="3901440" cy="292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5" name="Picture 3" descr="C:\Documents and Settings\Mirecka_PC\Plocha\FOTOGALERIE\rakousko\02082007(058)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340768"/>
            <a:ext cx="3901440" cy="292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 descr="C:\Documents and Settings\Mirecka_PC\Plocha\FOTOGALERIE\rakousko\100_131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09120"/>
            <a:ext cx="2779738" cy="208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726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létě </a:t>
            </a:r>
            <a:endParaRPr lang="cs-CZ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….nebo  v zimě</a:t>
            </a:r>
            <a:endParaRPr lang="cs-CZ" dirty="0"/>
          </a:p>
        </p:txBody>
      </p:sp>
      <p:pic>
        <p:nvPicPr>
          <p:cNvPr id="19458" name="Picture 2" descr="C:\Documents and Settings\Mirecka_PC\Plocha\FOTOGALERIE\rakousko\100_132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561" y="2174875"/>
            <a:ext cx="3216399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Zástupný symbol pro obsah 20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….Alpy stojí za to</a:t>
            </a:r>
            <a:endParaRPr lang="cs-CZ" dirty="0"/>
          </a:p>
        </p:txBody>
      </p:sp>
      <p:pic>
        <p:nvPicPr>
          <p:cNvPr id="19460" name="Picture 4" descr="C:\Documents and Settings\Mirecka_PC\Plocha\FOTOGALERIE\Kaprun únor 2011\DSCN217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204864"/>
            <a:ext cx="4176464" cy="313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1562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Přílohy: zdroj materiálů</a:t>
            </a:r>
            <a:br>
              <a:rPr lang="cs-CZ" sz="1400" dirty="0" smtClean="0"/>
            </a:br>
            <a:r>
              <a:rPr lang="cs-CZ" sz="1400" dirty="0" smtClean="0"/>
              <a:t>foto: archiv autora</a:t>
            </a:r>
            <a:br>
              <a:rPr lang="cs-CZ" sz="1400" dirty="0" smtClean="0"/>
            </a:br>
            <a:r>
              <a:rPr lang="cs-CZ" sz="1400" dirty="0" smtClean="0"/>
              <a:t>www.office.microsoft.com</a:t>
            </a:r>
            <a:endParaRPr lang="cs-CZ" sz="1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265617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320</Words>
  <Application>Microsoft Office PowerPoint</Application>
  <PresentationFormat>Předvádění na obrazovce (4:3)</PresentationFormat>
  <Paragraphs>118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ALPSKÉ ZEMĚ  v létě i v zimě</vt:lpstr>
      <vt:lpstr>Mezi alpské země se řadí:</vt:lpstr>
      <vt:lpstr>Rakousko</vt:lpstr>
      <vt:lpstr>Rakouská města</vt:lpstr>
      <vt:lpstr>Když se řekne…….</vt:lpstr>
      <vt:lpstr>Rakousko v zimě</vt:lpstr>
      <vt:lpstr>Jednodenní skipas pořídíte v rozmezí  28-40 eur na osobu</vt:lpstr>
      <vt:lpstr>Sněhová nádhera alpských vrcholků</vt:lpstr>
      <vt:lpstr> Alpské svahy nabízí široké a několik kilometrů dlouhé upravené  sjezdové trasy různých obtížností </vt:lpstr>
      <vt:lpstr>Středisko Kaprun </vt:lpstr>
      <vt:lpstr>Když se zlomí lyžařská hole nebo ztratí rukavice……………..</vt:lpstr>
      <vt:lpstr>Ledovec – Kitzsteinhorn </vt:lpstr>
      <vt:lpstr>Ledové království</vt:lpstr>
      <vt:lpstr>Rakousko v létě</vt:lpstr>
      <vt:lpstr>Rakouská jezera – vyhledávané turistické lokality</vt:lpstr>
      <vt:lpstr>Typický styl alpských staveb</vt:lpstr>
      <vt:lpstr>Bodamské jezera – leží na hranici 3 zemí: Rakouska, Německa, Švýcarska</vt:lpstr>
      <vt:lpstr>Zoologicko -botanická zahrada</vt:lpstr>
      <vt:lpstr>Německé město Konstanz </vt:lpstr>
      <vt:lpstr>Lichtenštejnsko – knížectví  </vt:lpstr>
      <vt:lpstr>Pastviny – mléko - čokoláda</vt:lpstr>
      <vt:lpstr>Prezentace aplikace PowerPoint</vt:lpstr>
      <vt:lpstr>Přílohy: zdroj materiálů foto: archiv autora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ALPSKÉ ZEMĚ</dc:title>
  <dc:creator>Mirecka_PC</dc:creator>
  <cp:lastModifiedBy>Miroslava Pospíšilová, Mgr.</cp:lastModifiedBy>
  <cp:revision>18</cp:revision>
  <dcterms:created xsi:type="dcterms:W3CDTF">2012-01-15T11:04:46Z</dcterms:created>
  <dcterms:modified xsi:type="dcterms:W3CDTF">2012-10-31T12:21:58Z</dcterms:modified>
</cp:coreProperties>
</file>