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1"/>
    <p:sldMasterId id="2147483660" r:id="rId2"/>
  </p:sldMasterIdLst>
  <p:notesMasterIdLst>
    <p:notesMasterId r:id="rId8"/>
  </p:notesMasterIdLst>
  <p:sldIdLst>
    <p:sldId id="262" r:id="rId3"/>
    <p:sldId id="257" r:id="rId4"/>
    <p:sldId id="258" r:id="rId5"/>
    <p:sldId id="259" r:id="rId6"/>
    <p:sldId id="263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387" autoAdjust="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2458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2458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458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2458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446166C-0AED-41D3-97C1-A7A73ED393B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402722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2B05E11-91F6-4C68-B562-AAA301DB8E85}" type="slidenum">
              <a:rPr lang="cs-CZ"/>
              <a:pPr/>
              <a:t>2</a:t>
            </a:fld>
            <a:endParaRPr lang="cs-CZ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Jan Kuklík, Jiří Kocian: Dějepis – Nejnovější dějiny, pro 9. ročník základní školy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DA243C6-B2FC-412F-9717-31393B3F1998}" type="slidenum">
              <a:rPr lang="cs-CZ"/>
              <a:pPr/>
              <a:t>3</a:t>
            </a:fld>
            <a:endParaRPr lang="cs-CZ"/>
          </a:p>
        </p:txBody>
      </p:sp>
      <p:sp>
        <p:nvSpPr>
          <p:cNvPr id="29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Jan Kuklík, Jiří Kocian: Dějepis – Nejnovější dějiny, pro 9. ročník základní školy</a:t>
            </a:r>
          </a:p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F123AFF-F07B-429F-BF33-E7FC445854AA}" type="slidenum">
              <a:rPr lang="cs-CZ"/>
              <a:pPr/>
              <a:t>4</a:t>
            </a:fld>
            <a:endParaRPr lang="cs-CZ"/>
          </a:p>
        </p:txBody>
      </p:sp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Jan Kuklík, Jiří Kocian: Dějepis – Nejnovější dějiny, pro 9. ročník základní školy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910842-103D-4CEF-9003-B9806AEDF6B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2972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15835D-0D1E-429A-AA4E-1DA7A71FCFA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0190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C54CF9-E576-4E9B-B7E0-E480F5DADF8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0814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677906-9791-47E2-800F-CF347DABCD5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0954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C564B0-BB74-49B5-B07F-3D13E7D7474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7984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32D741D-095D-4E5F-92C7-5F6D4D8D01B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57687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CDC61F-3D6C-4E9C-B764-20EAE67E865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57120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5F099D-936F-4392-A946-F649AA83417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32818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6DFA65-C871-474A-AA9C-C0F95AEC127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2621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7B93C0-3C85-432F-A671-4E0D4B3ADF1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9594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B3ED02-273E-4669-B5F6-DC7CD910918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7539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842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35843" name="Rectangle 3"/>
            <p:cNvSpPr>
              <a:spLocks noChangeArrowheads="1"/>
            </p:cNvSpPr>
            <p:nvPr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44" name="Oval 4"/>
            <p:cNvSpPr>
              <a:spLocks noChangeArrowheads="1"/>
            </p:cNvSpPr>
            <p:nvPr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45" name="Rectangle 5"/>
            <p:cNvSpPr>
              <a:spLocks noChangeArrowheads="1"/>
            </p:cNvSpPr>
            <p:nvPr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46" name="Freeform 6"/>
            <p:cNvSpPr>
              <a:spLocks noEditPoints="1"/>
            </p:cNvSpPr>
            <p:nvPr/>
          </p:nvSpPr>
          <p:spPr bwMode="ltGray">
            <a:xfrm>
              <a:off x="4871" y="3508"/>
              <a:ext cx="66" cy="96"/>
            </a:xfrm>
            <a:custGeom>
              <a:avLst/>
              <a:gdLst>
                <a:gd name="T0" fmla="*/ 18 w 66"/>
                <a:gd name="T1" fmla="*/ 96 h 96"/>
                <a:gd name="T2" fmla="*/ 42 w 66"/>
                <a:gd name="T3" fmla="*/ 78 h 96"/>
                <a:gd name="T4" fmla="*/ 60 w 66"/>
                <a:gd name="T5" fmla="*/ 60 h 96"/>
                <a:gd name="T6" fmla="*/ 66 w 66"/>
                <a:gd name="T7" fmla="*/ 36 h 96"/>
                <a:gd name="T8" fmla="*/ 60 w 66"/>
                <a:gd name="T9" fmla="*/ 12 h 96"/>
                <a:gd name="T10" fmla="*/ 36 w 66"/>
                <a:gd name="T11" fmla="*/ 0 h 96"/>
                <a:gd name="T12" fmla="*/ 24 w 66"/>
                <a:gd name="T13" fmla="*/ 6 h 96"/>
                <a:gd name="T14" fmla="*/ 12 w 66"/>
                <a:gd name="T15" fmla="*/ 12 h 96"/>
                <a:gd name="T16" fmla="*/ 0 w 66"/>
                <a:gd name="T17" fmla="*/ 36 h 96"/>
                <a:gd name="T18" fmla="*/ 0 w 66"/>
                <a:gd name="T19" fmla="*/ 60 h 96"/>
                <a:gd name="T20" fmla="*/ 12 w 66"/>
                <a:gd name="T21" fmla="*/ 84 h 96"/>
                <a:gd name="T22" fmla="*/ 18 w 66"/>
                <a:gd name="T23" fmla="*/ 96 h 96"/>
                <a:gd name="T24" fmla="*/ 18 w 66"/>
                <a:gd name="T25" fmla="*/ 96 h 96"/>
                <a:gd name="T26" fmla="*/ 42 w 66"/>
                <a:gd name="T27" fmla="*/ 18 h 96"/>
                <a:gd name="T28" fmla="*/ 54 w 66"/>
                <a:gd name="T29" fmla="*/ 24 h 96"/>
                <a:gd name="T30" fmla="*/ 60 w 66"/>
                <a:gd name="T31" fmla="*/ 36 h 96"/>
                <a:gd name="T32" fmla="*/ 60 w 66"/>
                <a:gd name="T33" fmla="*/ 48 h 96"/>
                <a:gd name="T34" fmla="*/ 54 w 66"/>
                <a:gd name="T35" fmla="*/ 54 h 96"/>
                <a:gd name="T36" fmla="*/ 36 w 66"/>
                <a:gd name="T37" fmla="*/ 72 h 96"/>
                <a:gd name="T38" fmla="*/ 24 w 66"/>
                <a:gd name="T39" fmla="*/ 78 h 96"/>
                <a:gd name="T40" fmla="*/ 24 w 66"/>
                <a:gd name="T41" fmla="*/ 78 h 96"/>
                <a:gd name="T42" fmla="*/ 12 w 66"/>
                <a:gd name="T43" fmla="*/ 48 h 96"/>
                <a:gd name="T44" fmla="*/ 18 w 66"/>
                <a:gd name="T45" fmla="*/ 24 h 96"/>
                <a:gd name="T46" fmla="*/ 30 w 66"/>
                <a:gd name="T47" fmla="*/ 18 h 96"/>
                <a:gd name="T48" fmla="*/ 42 w 66"/>
                <a:gd name="T49" fmla="*/ 18 h 96"/>
                <a:gd name="T50" fmla="*/ 42 w 66"/>
                <a:gd name="T51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47" name="Rectangle 7"/>
            <p:cNvSpPr>
              <a:spLocks noChangeArrowheads="1"/>
            </p:cNvSpPr>
            <p:nvPr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48" name="Rectangle 8"/>
            <p:cNvSpPr>
              <a:spLocks noChangeArrowheads="1"/>
            </p:cNvSpPr>
            <p:nvPr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49" name="Rectangle 9"/>
            <p:cNvSpPr>
              <a:spLocks noChangeArrowheads="1"/>
            </p:cNvSpPr>
            <p:nvPr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50" name="Rectangle 10"/>
            <p:cNvSpPr>
              <a:spLocks noChangeArrowheads="1"/>
            </p:cNvSpPr>
            <p:nvPr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51" name="Rectangle 11"/>
            <p:cNvSpPr>
              <a:spLocks noChangeArrowheads="1"/>
            </p:cNvSpPr>
            <p:nvPr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52" name="Freeform 12"/>
            <p:cNvSpPr>
              <a:spLocks/>
            </p:cNvSpPr>
            <p:nvPr/>
          </p:nvSpPr>
          <p:spPr bwMode="ltGray">
            <a:xfrm>
              <a:off x="4007" y="3021"/>
              <a:ext cx="623" cy="156"/>
            </a:xfrm>
            <a:custGeom>
              <a:avLst/>
              <a:gdLst>
                <a:gd name="T0" fmla="*/ 6 w 623"/>
                <a:gd name="T1" fmla="*/ 18 h 156"/>
                <a:gd name="T2" fmla="*/ 162 w 623"/>
                <a:gd name="T3" fmla="*/ 36 h 156"/>
                <a:gd name="T4" fmla="*/ 251 w 623"/>
                <a:gd name="T5" fmla="*/ 36 h 156"/>
                <a:gd name="T6" fmla="*/ 354 w 623"/>
                <a:gd name="T7" fmla="*/ 30 h 156"/>
                <a:gd name="T8" fmla="*/ 473 w 623"/>
                <a:gd name="T9" fmla="*/ 18 h 156"/>
                <a:gd name="T10" fmla="*/ 611 w 623"/>
                <a:gd name="T11" fmla="*/ 0 h 156"/>
                <a:gd name="T12" fmla="*/ 623 w 623"/>
                <a:gd name="T13" fmla="*/ 114 h 156"/>
                <a:gd name="T14" fmla="*/ 497 w 623"/>
                <a:gd name="T15" fmla="*/ 138 h 156"/>
                <a:gd name="T16" fmla="*/ 414 w 623"/>
                <a:gd name="T17" fmla="*/ 150 h 156"/>
                <a:gd name="T18" fmla="*/ 318 w 623"/>
                <a:gd name="T19" fmla="*/ 156 h 156"/>
                <a:gd name="T20" fmla="*/ 215 w 623"/>
                <a:gd name="T21" fmla="*/ 156 h 156"/>
                <a:gd name="T22" fmla="*/ 108 w 623"/>
                <a:gd name="T23" fmla="*/ 150 h 156"/>
                <a:gd name="T24" fmla="*/ 0 w 623"/>
                <a:gd name="T25" fmla="*/ 132 h 156"/>
                <a:gd name="T26" fmla="*/ 6 w 623"/>
                <a:gd name="T27" fmla="*/ 18 h 156"/>
                <a:gd name="T28" fmla="*/ 6 w 623"/>
                <a:gd name="T29" fmla="*/ 18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53" name="Freeform 13"/>
            <p:cNvSpPr>
              <a:spLocks/>
            </p:cNvSpPr>
            <p:nvPr/>
          </p:nvSpPr>
          <p:spPr bwMode="ltGray">
            <a:xfrm>
              <a:off x="4762" y="3591"/>
              <a:ext cx="996" cy="126"/>
            </a:xfrm>
            <a:custGeom>
              <a:avLst/>
              <a:gdLst>
                <a:gd name="T0" fmla="*/ 754 w 993"/>
                <a:gd name="T1" fmla="*/ 6 h 126"/>
                <a:gd name="T2" fmla="*/ 652 w 993"/>
                <a:gd name="T3" fmla="*/ 6 h 126"/>
                <a:gd name="T4" fmla="*/ 563 w 993"/>
                <a:gd name="T5" fmla="*/ 6 h 126"/>
                <a:gd name="T6" fmla="*/ 479 w 993"/>
                <a:gd name="T7" fmla="*/ 6 h 126"/>
                <a:gd name="T8" fmla="*/ 401 w 993"/>
                <a:gd name="T9" fmla="*/ 6 h 126"/>
                <a:gd name="T10" fmla="*/ 335 w 993"/>
                <a:gd name="T11" fmla="*/ 0 h 126"/>
                <a:gd name="T12" fmla="*/ 276 w 993"/>
                <a:gd name="T13" fmla="*/ 0 h 126"/>
                <a:gd name="T14" fmla="*/ 222 w 993"/>
                <a:gd name="T15" fmla="*/ 0 h 126"/>
                <a:gd name="T16" fmla="*/ 180 w 993"/>
                <a:gd name="T17" fmla="*/ 6 h 126"/>
                <a:gd name="T18" fmla="*/ 138 w 993"/>
                <a:gd name="T19" fmla="*/ 6 h 126"/>
                <a:gd name="T20" fmla="*/ 108 w 993"/>
                <a:gd name="T21" fmla="*/ 6 h 126"/>
                <a:gd name="T22" fmla="*/ 54 w 993"/>
                <a:gd name="T23" fmla="*/ 6 h 126"/>
                <a:gd name="T24" fmla="*/ 24 w 993"/>
                <a:gd name="T25" fmla="*/ 12 h 126"/>
                <a:gd name="T26" fmla="*/ 6 w 993"/>
                <a:gd name="T27" fmla="*/ 18 h 126"/>
                <a:gd name="T28" fmla="*/ 0 w 993"/>
                <a:gd name="T29" fmla="*/ 24 h 126"/>
                <a:gd name="T30" fmla="*/ 12 w 993"/>
                <a:gd name="T31" fmla="*/ 42 h 126"/>
                <a:gd name="T32" fmla="*/ 18 w 993"/>
                <a:gd name="T33" fmla="*/ 48 h 126"/>
                <a:gd name="T34" fmla="*/ 30 w 993"/>
                <a:gd name="T35" fmla="*/ 54 h 126"/>
                <a:gd name="T36" fmla="*/ 60 w 993"/>
                <a:gd name="T37" fmla="*/ 60 h 126"/>
                <a:gd name="T38" fmla="*/ 90 w 993"/>
                <a:gd name="T39" fmla="*/ 72 h 126"/>
                <a:gd name="T40" fmla="*/ 144 w 993"/>
                <a:gd name="T41" fmla="*/ 84 h 126"/>
                <a:gd name="T42" fmla="*/ 210 w 993"/>
                <a:gd name="T43" fmla="*/ 90 h 126"/>
                <a:gd name="T44" fmla="*/ 293 w 993"/>
                <a:gd name="T45" fmla="*/ 102 h 126"/>
                <a:gd name="T46" fmla="*/ 389 w 993"/>
                <a:gd name="T47" fmla="*/ 108 h 126"/>
                <a:gd name="T48" fmla="*/ 503 w 993"/>
                <a:gd name="T49" fmla="*/ 120 h 126"/>
                <a:gd name="T50" fmla="*/ 622 w 993"/>
                <a:gd name="T51" fmla="*/ 120 h 126"/>
                <a:gd name="T52" fmla="*/ 754 w 993"/>
                <a:gd name="T53" fmla="*/ 126 h 126"/>
                <a:gd name="T54" fmla="*/ 873 w 993"/>
                <a:gd name="T55" fmla="*/ 126 h 126"/>
                <a:gd name="T56" fmla="*/ 993 w 993"/>
                <a:gd name="T57" fmla="*/ 126 h 126"/>
                <a:gd name="T58" fmla="*/ 993 w 993"/>
                <a:gd name="T59" fmla="*/ 12 h 126"/>
                <a:gd name="T60" fmla="*/ 879 w 993"/>
                <a:gd name="T61" fmla="*/ 12 h 126"/>
                <a:gd name="T62" fmla="*/ 754 w 993"/>
                <a:gd name="T63" fmla="*/ 6 h 126"/>
                <a:gd name="T64" fmla="*/ 754 w 993"/>
                <a:gd name="T65" fmla="*/ 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54" name="Freeform 14"/>
            <p:cNvSpPr>
              <a:spLocks/>
            </p:cNvSpPr>
            <p:nvPr/>
          </p:nvSpPr>
          <p:spPr bwMode="ltGray">
            <a:xfrm>
              <a:off x="4786" y="3645"/>
              <a:ext cx="972" cy="245"/>
            </a:xfrm>
            <a:custGeom>
              <a:avLst/>
              <a:gdLst>
                <a:gd name="T0" fmla="*/ 0 w 969"/>
                <a:gd name="T1" fmla="*/ 0 h 245"/>
                <a:gd name="T2" fmla="*/ 24 w 969"/>
                <a:gd name="T3" fmla="*/ 54 h 245"/>
                <a:gd name="T4" fmla="*/ 66 w 969"/>
                <a:gd name="T5" fmla="*/ 96 h 245"/>
                <a:gd name="T6" fmla="*/ 120 w 969"/>
                <a:gd name="T7" fmla="*/ 137 h 245"/>
                <a:gd name="T8" fmla="*/ 198 w 969"/>
                <a:gd name="T9" fmla="*/ 173 h 245"/>
                <a:gd name="T10" fmla="*/ 293 w 969"/>
                <a:gd name="T11" fmla="*/ 203 h 245"/>
                <a:gd name="T12" fmla="*/ 353 w 969"/>
                <a:gd name="T13" fmla="*/ 215 h 245"/>
                <a:gd name="T14" fmla="*/ 413 w 969"/>
                <a:gd name="T15" fmla="*/ 227 h 245"/>
                <a:gd name="T16" fmla="*/ 479 w 969"/>
                <a:gd name="T17" fmla="*/ 233 h 245"/>
                <a:gd name="T18" fmla="*/ 556 w 969"/>
                <a:gd name="T19" fmla="*/ 239 h 245"/>
                <a:gd name="T20" fmla="*/ 634 w 969"/>
                <a:gd name="T21" fmla="*/ 245 h 245"/>
                <a:gd name="T22" fmla="*/ 724 w 969"/>
                <a:gd name="T23" fmla="*/ 245 h 245"/>
                <a:gd name="T24" fmla="*/ 855 w 969"/>
                <a:gd name="T25" fmla="*/ 245 h 245"/>
                <a:gd name="T26" fmla="*/ 969 w 969"/>
                <a:gd name="T27" fmla="*/ 239 h 245"/>
                <a:gd name="T28" fmla="*/ 969 w 969"/>
                <a:gd name="T29" fmla="*/ 60 h 245"/>
                <a:gd name="T30" fmla="*/ 700 w 969"/>
                <a:gd name="T31" fmla="*/ 60 h 245"/>
                <a:gd name="T32" fmla="*/ 503 w 969"/>
                <a:gd name="T33" fmla="*/ 54 h 245"/>
                <a:gd name="T34" fmla="*/ 317 w 969"/>
                <a:gd name="T35" fmla="*/ 42 h 245"/>
                <a:gd name="T36" fmla="*/ 150 w 969"/>
                <a:gd name="T37" fmla="*/ 24 h 245"/>
                <a:gd name="T38" fmla="*/ 72 w 969"/>
                <a:gd name="T39" fmla="*/ 12 h 245"/>
                <a:gd name="T40" fmla="*/ 0 w 969"/>
                <a:gd name="T41" fmla="*/ 0 h 245"/>
                <a:gd name="T42" fmla="*/ 0 w 969"/>
                <a:gd name="T43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55" name="Freeform 15"/>
            <p:cNvSpPr>
              <a:spLocks/>
            </p:cNvSpPr>
            <p:nvPr/>
          </p:nvSpPr>
          <p:spPr bwMode="ltGray">
            <a:xfrm>
              <a:off x="4804" y="3591"/>
              <a:ext cx="954" cy="90"/>
            </a:xfrm>
            <a:custGeom>
              <a:avLst/>
              <a:gdLst>
                <a:gd name="T0" fmla="*/ 700 w 951"/>
                <a:gd name="T1" fmla="*/ 0 h 90"/>
                <a:gd name="T2" fmla="*/ 598 w 951"/>
                <a:gd name="T3" fmla="*/ 0 h 90"/>
                <a:gd name="T4" fmla="*/ 515 w 951"/>
                <a:gd name="T5" fmla="*/ 0 h 90"/>
                <a:gd name="T6" fmla="*/ 431 w 951"/>
                <a:gd name="T7" fmla="*/ 0 h 90"/>
                <a:gd name="T8" fmla="*/ 365 w 951"/>
                <a:gd name="T9" fmla="*/ 0 h 90"/>
                <a:gd name="T10" fmla="*/ 299 w 951"/>
                <a:gd name="T11" fmla="*/ 0 h 90"/>
                <a:gd name="T12" fmla="*/ 245 w 951"/>
                <a:gd name="T13" fmla="*/ 0 h 90"/>
                <a:gd name="T14" fmla="*/ 198 w 951"/>
                <a:gd name="T15" fmla="*/ 0 h 90"/>
                <a:gd name="T16" fmla="*/ 162 w 951"/>
                <a:gd name="T17" fmla="*/ 0 h 90"/>
                <a:gd name="T18" fmla="*/ 126 w 951"/>
                <a:gd name="T19" fmla="*/ 6 h 90"/>
                <a:gd name="T20" fmla="*/ 96 w 951"/>
                <a:gd name="T21" fmla="*/ 6 h 90"/>
                <a:gd name="T22" fmla="*/ 54 w 951"/>
                <a:gd name="T23" fmla="*/ 12 h 90"/>
                <a:gd name="T24" fmla="*/ 30 w 951"/>
                <a:gd name="T25" fmla="*/ 12 h 90"/>
                <a:gd name="T26" fmla="*/ 12 w 951"/>
                <a:gd name="T27" fmla="*/ 18 h 90"/>
                <a:gd name="T28" fmla="*/ 6 w 951"/>
                <a:gd name="T29" fmla="*/ 18 h 90"/>
                <a:gd name="T30" fmla="*/ 0 w 951"/>
                <a:gd name="T31" fmla="*/ 24 h 90"/>
                <a:gd name="T32" fmla="*/ 6 w 951"/>
                <a:gd name="T33" fmla="*/ 30 h 90"/>
                <a:gd name="T34" fmla="*/ 24 w 951"/>
                <a:gd name="T35" fmla="*/ 36 h 90"/>
                <a:gd name="T36" fmla="*/ 54 w 951"/>
                <a:gd name="T37" fmla="*/ 42 h 90"/>
                <a:gd name="T38" fmla="*/ 102 w 951"/>
                <a:gd name="T39" fmla="*/ 54 h 90"/>
                <a:gd name="T40" fmla="*/ 168 w 951"/>
                <a:gd name="T41" fmla="*/ 60 h 90"/>
                <a:gd name="T42" fmla="*/ 251 w 951"/>
                <a:gd name="T43" fmla="*/ 66 h 90"/>
                <a:gd name="T44" fmla="*/ 341 w 951"/>
                <a:gd name="T45" fmla="*/ 78 h 90"/>
                <a:gd name="T46" fmla="*/ 449 w 951"/>
                <a:gd name="T47" fmla="*/ 84 h 90"/>
                <a:gd name="T48" fmla="*/ 568 w 951"/>
                <a:gd name="T49" fmla="*/ 84 h 90"/>
                <a:gd name="T50" fmla="*/ 694 w 951"/>
                <a:gd name="T51" fmla="*/ 90 h 90"/>
                <a:gd name="T52" fmla="*/ 825 w 951"/>
                <a:gd name="T53" fmla="*/ 90 h 90"/>
                <a:gd name="T54" fmla="*/ 951 w 951"/>
                <a:gd name="T55" fmla="*/ 90 h 90"/>
                <a:gd name="T56" fmla="*/ 951 w 951"/>
                <a:gd name="T57" fmla="*/ 6 h 90"/>
                <a:gd name="T58" fmla="*/ 831 w 951"/>
                <a:gd name="T59" fmla="*/ 6 h 90"/>
                <a:gd name="T60" fmla="*/ 772 w 951"/>
                <a:gd name="T61" fmla="*/ 6 h 90"/>
                <a:gd name="T62" fmla="*/ 700 w 951"/>
                <a:gd name="T63" fmla="*/ 0 h 90"/>
                <a:gd name="T64" fmla="*/ 700 w 951"/>
                <a:gd name="T65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56" name="Freeform 16"/>
            <p:cNvSpPr>
              <a:spLocks/>
            </p:cNvSpPr>
            <p:nvPr/>
          </p:nvSpPr>
          <p:spPr bwMode="ltGray">
            <a:xfrm>
              <a:off x="3059" y="1541"/>
              <a:ext cx="102" cy="155"/>
            </a:xfrm>
            <a:custGeom>
              <a:avLst/>
              <a:gdLst>
                <a:gd name="T0" fmla="*/ 102 w 102"/>
                <a:gd name="T1" fmla="*/ 0 h 155"/>
                <a:gd name="T2" fmla="*/ 0 w 102"/>
                <a:gd name="T3" fmla="*/ 12 h 155"/>
                <a:gd name="T4" fmla="*/ 30 w 102"/>
                <a:gd name="T5" fmla="*/ 72 h 155"/>
                <a:gd name="T6" fmla="*/ 30 w 102"/>
                <a:gd name="T7" fmla="*/ 155 h 155"/>
                <a:gd name="T8" fmla="*/ 72 w 102"/>
                <a:gd name="T9" fmla="*/ 155 h 155"/>
                <a:gd name="T10" fmla="*/ 72 w 102"/>
                <a:gd name="T11" fmla="*/ 66 h 155"/>
                <a:gd name="T12" fmla="*/ 102 w 102"/>
                <a:gd name="T13" fmla="*/ 0 h 155"/>
                <a:gd name="T14" fmla="*/ 102 w 102"/>
                <a:gd name="T15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57" name="Freeform 17"/>
            <p:cNvSpPr>
              <a:spLocks noEditPoints="1"/>
            </p:cNvSpPr>
            <p:nvPr/>
          </p:nvSpPr>
          <p:spPr bwMode="ltGray">
            <a:xfrm>
              <a:off x="3059" y="1690"/>
              <a:ext cx="90" cy="96"/>
            </a:xfrm>
            <a:custGeom>
              <a:avLst/>
              <a:gdLst>
                <a:gd name="T0" fmla="*/ 48 w 90"/>
                <a:gd name="T1" fmla="*/ 96 h 96"/>
                <a:gd name="T2" fmla="*/ 72 w 90"/>
                <a:gd name="T3" fmla="*/ 72 h 96"/>
                <a:gd name="T4" fmla="*/ 84 w 90"/>
                <a:gd name="T5" fmla="*/ 48 h 96"/>
                <a:gd name="T6" fmla="*/ 90 w 90"/>
                <a:gd name="T7" fmla="*/ 36 h 96"/>
                <a:gd name="T8" fmla="*/ 84 w 90"/>
                <a:gd name="T9" fmla="*/ 24 h 96"/>
                <a:gd name="T10" fmla="*/ 66 w 90"/>
                <a:gd name="T11" fmla="*/ 6 h 96"/>
                <a:gd name="T12" fmla="*/ 42 w 90"/>
                <a:gd name="T13" fmla="*/ 0 h 96"/>
                <a:gd name="T14" fmla="*/ 24 w 90"/>
                <a:gd name="T15" fmla="*/ 0 h 96"/>
                <a:gd name="T16" fmla="*/ 12 w 90"/>
                <a:gd name="T17" fmla="*/ 12 h 96"/>
                <a:gd name="T18" fmla="*/ 6 w 90"/>
                <a:gd name="T19" fmla="*/ 24 h 96"/>
                <a:gd name="T20" fmla="*/ 0 w 90"/>
                <a:gd name="T21" fmla="*/ 36 h 96"/>
                <a:gd name="T22" fmla="*/ 12 w 90"/>
                <a:gd name="T23" fmla="*/ 66 h 96"/>
                <a:gd name="T24" fmla="*/ 30 w 90"/>
                <a:gd name="T25" fmla="*/ 84 h 96"/>
                <a:gd name="T26" fmla="*/ 48 w 90"/>
                <a:gd name="T27" fmla="*/ 96 h 96"/>
                <a:gd name="T28" fmla="*/ 48 w 90"/>
                <a:gd name="T29" fmla="*/ 96 h 96"/>
                <a:gd name="T30" fmla="*/ 48 w 90"/>
                <a:gd name="T31" fmla="*/ 12 h 96"/>
                <a:gd name="T32" fmla="*/ 66 w 90"/>
                <a:gd name="T33" fmla="*/ 18 h 96"/>
                <a:gd name="T34" fmla="*/ 72 w 90"/>
                <a:gd name="T35" fmla="*/ 24 h 96"/>
                <a:gd name="T36" fmla="*/ 72 w 90"/>
                <a:gd name="T37" fmla="*/ 36 h 96"/>
                <a:gd name="T38" fmla="*/ 72 w 90"/>
                <a:gd name="T39" fmla="*/ 48 h 96"/>
                <a:gd name="T40" fmla="*/ 54 w 90"/>
                <a:gd name="T41" fmla="*/ 66 h 96"/>
                <a:gd name="T42" fmla="*/ 48 w 90"/>
                <a:gd name="T43" fmla="*/ 78 h 96"/>
                <a:gd name="T44" fmla="*/ 30 w 90"/>
                <a:gd name="T45" fmla="*/ 66 h 96"/>
                <a:gd name="T46" fmla="*/ 24 w 90"/>
                <a:gd name="T47" fmla="*/ 48 h 96"/>
                <a:gd name="T48" fmla="*/ 18 w 90"/>
                <a:gd name="T49" fmla="*/ 30 h 96"/>
                <a:gd name="T50" fmla="*/ 30 w 90"/>
                <a:gd name="T51" fmla="*/ 12 h 96"/>
                <a:gd name="T52" fmla="*/ 48 w 90"/>
                <a:gd name="T53" fmla="*/ 12 h 96"/>
                <a:gd name="T54" fmla="*/ 48 w 90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58" name="Freeform 18"/>
            <p:cNvSpPr>
              <a:spLocks noEditPoints="1"/>
            </p:cNvSpPr>
            <p:nvPr/>
          </p:nvSpPr>
          <p:spPr bwMode="ltGray">
            <a:xfrm>
              <a:off x="3059" y="1768"/>
              <a:ext cx="90" cy="108"/>
            </a:xfrm>
            <a:custGeom>
              <a:avLst/>
              <a:gdLst>
                <a:gd name="T0" fmla="*/ 0 w 90"/>
                <a:gd name="T1" fmla="*/ 90 h 108"/>
                <a:gd name="T2" fmla="*/ 12 w 90"/>
                <a:gd name="T3" fmla="*/ 102 h 108"/>
                <a:gd name="T4" fmla="*/ 24 w 90"/>
                <a:gd name="T5" fmla="*/ 108 h 108"/>
                <a:gd name="T6" fmla="*/ 54 w 90"/>
                <a:gd name="T7" fmla="*/ 108 h 108"/>
                <a:gd name="T8" fmla="*/ 78 w 90"/>
                <a:gd name="T9" fmla="*/ 96 h 108"/>
                <a:gd name="T10" fmla="*/ 90 w 90"/>
                <a:gd name="T11" fmla="*/ 72 h 108"/>
                <a:gd name="T12" fmla="*/ 84 w 90"/>
                <a:gd name="T13" fmla="*/ 42 h 108"/>
                <a:gd name="T14" fmla="*/ 66 w 90"/>
                <a:gd name="T15" fmla="*/ 24 h 108"/>
                <a:gd name="T16" fmla="*/ 54 w 90"/>
                <a:gd name="T17" fmla="*/ 12 h 108"/>
                <a:gd name="T18" fmla="*/ 48 w 90"/>
                <a:gd name="T19" fmla="*/ 6 h 108"/>
                <a:gd name="T20" fmla="*/ 48 w 90"/>
                <a:gd name="T21" fmla="*/ 6 h 108"/>
                <a:gd name="T22" fmla="*/ 48 w 90"/>
                <a:gd name="T23" fmla="*/ 0 h 108"/>
                <a:gd name="T24" fmla="*/ 24 w 90"/>
                <a:gd name="T25" fmla="*/ 24 h 108"/>
                <a:gd name="T26" fmla="*/ 6 w 90"/>
                <a:gd name="T27" fmla="*/ 48 h 108"/>
                <a:gd name="T28" fmla="*/ 0 w 90"/>
                <a:gd name="T29" fmla="*/ 66 h 108"/>
                <a:gd name="T30" fmla="*/ 0 w 90"/>
                <a:gd name="T31" fmla="*/ 90 h 108"/>
                <a:gd name="T32" fmla="*/ 0 w 90"/>
                <a:gd name="T33" fmla="*/ 90 h 108"/>
                <a:gd name="T34" fmla="*/ 12 w 90"/>
                <a:gd name="T35" fmla="*/ 66 h 108"/>
                <a:gd name="T36" fmla="*/ 18 w 90"/>
                <a:gd name="T37" fmla="*/ 48 h 108"/>
                <a:gd name="T38" fmla="*/ 30 w 90"/>
                <a:gd name="T39" fmla="*/ 36 h 108"/>
                <a:gd name="T40" fmla="*/ 42 w 90"/>
                <a:gd name="T41" fmla="*/ 24 h 108"/>
                <a:gd name="T42" fmla="*/ 48 w 90"/>
                <a:gd name="T43" fmla="*/ 18 h 108"/>
                <a:gd name="T44" fmla="*/ 66 w 90"/>
                <a:gd name="T45" fmla="*/ 30 h 108"/>
                <a:gd name="T46" fmla="*/ 72 w 90"/>
                <a:gd name="T47" fmla="*/ 48 h 108"/>
                <a:gd name="T48" fmla="*/ 78 w 90"/>
                <a:gd name="T49" fmla="*/ 72 h 108"/>
                <a:gd name="T50" fmla="*/ 78 w 90"/>
                <a:gd name="T51" fmla="*/ 84 h 108"/>
                <a:gd name="T52" fmla="*/ 66 w 90"/>
                <a:gd name="T53" fmla="*/ 96 h 108"/>
                <a:gd name="T54" fmla="*/ 42 w 90"/>
                <a:gd name="T55" fmla="*/ 102 h 108"/>
                <a:gd name="T56" fmla="*/ 30 w 90"/>
                <a:gd name="T57" fmla="*/ 96 h 108"/>
                <a:gd name="T58" fmla="*/ 18 w 90"/>
                <a:gd name="T59" fmla="*/ 90 h 108"/>
                <a:gd name="T60" fmla="*/ 12 w 90"/>
                <a:gd name="T61" fmla="*/ 78 h 108"/>
                <a:gd name="T62" fmla="*/ 12 w 90"/>
                <a:gd name="T63" fmla="*/ 66 h 108"/>
                <a:gd name="T64" fmla="*/ 12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59" name="Freeform 19"/>
            <p:cNvSpPr>
              <a:spLocks/>
            </p:cNvSpPr>
            <p:nvPr/>
          </p:nvSpPr>
          <p:spPr bwMode="ltGray">
            <a:xfrm>
              <a:off x="5470" y="1205"/>
              <a:ext cx="102" cy="156"/>
            </a:xfrm>
            <a:custGeom>
              <a:avLst/>
              <a:gdLst>
                <a:gd name="T0" fmla="*/ 102 w 102"/>
                <a:gd name="T1" fmla="*/ 0 h 156"/>
                <a:gd name="T2" fmla="*/ 0 w 102"/>
                <a:gd name="T3" fmla="*/ 6 h 156"/>
                <a:gd name="T4" fmla="*/ 30 w 102"/>
                <a:gd name="T5" fmla="*/ 72 h 156"/>
                <a:gd name="T6" fmla="*/ 30 w 102"/>
                <a:gd name="T7" fmla="*/ 156 h 156"/>
                <a:gd name="T8" fmla="*/ 72 w 102"/>
                <a:gd name="T9" fmla="*/ 156 h 156"/>
                <a:gd name="T10" fmla="*/ 72 w 102"/>
                <a:gd name="T11" fmla="*/ 66 h 156"/>
                <a:gd name="T12" fmla="*/ 102 w 102"/>
                <a:gd name="T13" fmla="*/ 0 h 156"/>
                <a:gd name="T14" fmla="*/ 102 w 102"/>
                <a:gd name="T15" fmla="*/ 0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60" name="Freeform 20"/>
            <p:cNvSpPr>
              <a:spLocks noEditPoints="1"/>
            </p:cNvSpPr>
            <p:nvPr/>
          </p:nvSpPr>
          <p:spPr bwMode="ltGray">
            <a:xfrm>
              <a:off x="5476" y="1349"/>
              <a:ext cx="84" cy="96"/>
            </a:xfrm>
            <a:custGeom>
              <a:avLst/>
              <a:gdLst>
                <a:gd name="T0" fmla="*/ 42 w 84"/>
                <a:gd name="T1" fmla="*/ 96 h 96"/>
                <a:gd name="T2" fmla="*/ 66 w 84"/>
                <a:gd name="T3" fmla="*/ 78 h 96"/>
                <a:gd name="T4" fmla="*/ 84 w 84"/>
                <a:gd name="T5" fmla="*/ 54 h 96"/>
                <a:gd name="T6" fmla="*/ 84 w 84"/>
                <a:gd name="T7" fmla="*/ 30 h 96"/>
                <a:gd name="T8" fmla="*/ 66 w 84"/>
                <a:gd name="T9" fmla="*/ 6 h 96"/>
                <a:gd name="T10" fmla="*/ 42 w 84"/>
                <a:gd name="T11" fmla="*/ 0 h 96"/>
                <a:gd name="T12" fmla="*/ 24 w 84"/>
                <a:gd name="T13" fmla="*/ 6 h 96"/>
                <a:gd name="T14" fmla="*/ 12 w 84"/>
                <a:gd name="T15" fmla="*/ 18 h 96"/>
                <a:gd name="T16" fmla="*/ 6 w 84"/>
                <a:gd name="T17" fmla="*/ 30 h 96"/>
                <a:gd name="T18" fmla="*/ 0 w 84"/>
                <a:gd name="T19" fmla="*/ 42 h 96"/>
                <a:gd name="T20" fmla="*/ 12 w 84"/>
                <a:gd name="T21" fmla="*/ 66 h 96"/>
                <a:gd name="T22" fmla="*/ 30 w 84"/>
                <a:gd name="T23" fmla="*/ 84 h 96"/>
                <a:gd name="T24" fmla="*/ 42 w 84"/>
                <a:gd name="T25" fmla="*/ 96 h 96"/>
                <a:gd name="T26" fmla="*/ 42 w 84"/>
                <a:gd name="T27" fmla="*/ 96 h 96"/>
                <a:gd name="T28" fmla="*/ 48 w 84"/>
                <a:gd name="T29" fmla="*/ 12 h 96"/>
                <a:gd name="T30" fmla="*/ 66 w 84"/>
                <a:gd name="T31" fmla="*/ 18 h 96"/>
                <a:gd name="T32" fmla="*/ 72 w 84"/>
                <a:gd name="T33" fmla="*/ 30 h 96"/>
                <a:gd name="T34" fmla="*/ 72 w 84"/>
                <a:gd name="T35" fmla="*/ 42 h 96"/>
                <a:gd name="T36" fmla="*/ 66 w 84"/>
                <a:gd name="T37" fmla="*/ 54 h 96"/>
                <a:gd name="T38" fmla="*/ 54 w 84"/>
                <a:gd name="T39" fmla="*/ 72 h 96"/>
                <a:gd name="T40" fmla="*/ 42 w 84"/>
                <a:gd name="T41" fmla="*/ 84 h 96"/>
                <a:gd name="T42" fmla="*/ 42 w 84"/>
                <a:gd name="T43" fmla="*/ 84 h 96"/>
                <a:gd name="T44" fmla="*/ 30 w 84"/>
                <a:gd name="T45" fmla="*/ 72 h 96"/>
                <a:gd name="T46" fmla="*/ 18 w 84"/>
                <a:gd name="T47" fmla="*/ 54 h 96"/>
                <a:gd name="T48" fmla="*/ 18 w 84"/>
                <a:gd name="T49" fmla="*/ 30 h 96"/>
                <a:gd name="T50" fmla="*/ 30 w 84"/>
                <a:gd name="T51" fmla="*/ 18 h 96"/>
                <a:gd name="T52" fmla="*/ 48 w 84"/>
                <a:gd name="T53" fmla="*/ 12 h 96"/>
                <a:gd name="T54" fmla="*/ 48 w 84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61" name="Freeform 21"/>
            <p:cNvSpPr>
              <a:spLocks noEditPoints="1"/>
            </p:cNvSpPr>
            <p:nvPr/>
          </p:nvSpPr>
          <p:spPr bwMode="ltGray">
            <a:xfrm>
              <a:off x="5470" y="1433"/>
              <a:ext cx="90" cy="108"/>
            </a:xfrm>
            <a:custGeom>
              <a:avLst/>
              <a:gdLst>
                <a:gd name="T0" fmla="*/ 6 w 90"/>
                <a:gd name="T1" fmla="*/ 90 h 108"/>
                <a:gd name="T2" fmla="*/ 18 w 90"/>
                <a:gd name="T3" fmla="*/ 102 h 108"/>
                <a:gd name="T4" fmla="*/ 30 w 90"/>
                <a:gd name="T5" fmla="*/ 108 h 108"/>
                <a:gd name="T6" fmla="*/ 60 w 90"/>
                <a:gd name="T7" fmla="*/ 108 h 108"/>
                <a:gd name="T8" fmla="*/ 84 w 90"/>
                <a:gd name="T9" fmla="*/ 96 h 108"/>
                <a:gd name="T10" fmla="*/ 90 w 90"/>
                <a:gd name="T11" fmla="*/ 84 h 108"/>
                <a:gd name="T12" fmla="*/ 90 w 90"/>
                <a:gd name="T13" fmla="*/ 66 h 108"/>
                <a:gd name="T14" fmla="*/ 84 w 90"/>
                <a:gd name="T15" fmla="*/ 36 h 108"/>
                <a:gd name="T16" fmla="*/ 72 w 90"/>
                <a:gd name="T17" fmla="*/ 18 h 108"/>
                <a:gd name="T18" fmla="*/ 60 w 90"/>
                <a:gd name="T19" fmla="*/ 6 h 108"/>
                <a:gd name="T20" fmla="*/ 54 w 90"/>
                <a:gd name="T21" fmla="*/ 0 h 108"/>
                <a:gd name="T22" fmla="*/ 54 w 90"/>
                <a:gd name="T23" fmla="*/ 0 h 108"/>
                <a:gd name="T24" fmla="*/ 48 w 90"/>
                <a:gd name="T25" fmla="*/ 0 h 108"/>
                <a:gd name="T26" fmla="*/ 24 w 90"/>
                <a:gd name="T27" fmla="*/ 24 h 108"/>
                <a:gd name="T28" fmla="*/ 12 w 90"/>
                <a:gd name="T29" fmla="*/ 48 h 108"/>
                <a:gd name="T30" fmla="*/ 0 w 90"/>
                <a:gd name="T31" fmla="*/ 66 h 108"/>
                <a:gd name="T32" fmla="*/ 6 w 90"/>
                <a:gd name="T33" fmla="*/ 90 h 108"/>
                <a:gd name="T34" fmla="*/ 6 w 90"/>
                <a:gd name="T35" fmla="*/ 90 h 108"/>
                <a:gd name="T36" fmla="*/ 18 w 90"/>
                <a:gd name="T37" fmla="*/ 66 h 108"/>
                <a:gd name="T38" fmla="*/ 24 w 90"/>
                <a:gd name="T39" fmla="*/ 48 h 108"/>
                <a:gd name="T40" fmla="*/ 36 w 90"/>
                <a:gd name="T41" fmla="*/ 30 h 108"/>
                <a:gd name="T42" fmla="*/ 42 w 90"/>
                <a:gd name="T43" fmla="*/ 18 h 108"/>
                <a:gd name="T44" fmla="*/ 48 w 90"/>
                <a:gd name="T45" fmla="*/ 12 h 108"/>
                <a:gd name="T46" fmla="*/ 78 w 90"/>
                <a:gd name="T47" fmla="*/ 42 h 108"/>
                <a:gd name="T48" fmla="*/ 84 w 90"/>
                <a:gd name="T49" fmla="*/ 66 h 108"/>
                <a:gd name="T50" fmla="*/ 66 w 90"/>
                <a:gd name="T51" fmla="*/ 90 h 108"/>
                <a:gd name="T52" fmla="*/ 54 w 90"/>
                <a:gd name="T53" fmla="*/ 96 h 108"/>
                <a:gd name="T54" fmla="*/ 42 w 90"/>
                <a:gd name="T55" fmla="*/ 96 h 108"/>
                <a:gd name="T56" fmla="*/ 30 w 90"/>
                <a:gd name="T57" fmla="*/ 96 h 108"/>
                <a:gd name="T58" fmla="*/ 24 w 90"/>
                <a:gd name="T59" fmla="*/ 84 h 108"/>
                <a:gd name="T60" fmla="*/ 18 w 90"/>
                <a:gd name="T61" fmla="*/ 78 h 108"/>
                <a:gd name="T62" fmla="*/ 18 w 90"/>
                <a:gd name="T63" fmla="*/ 66 h 108"/>
                <a:gd name="T64" fmla="*/ 18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62" name="Freeform 22"/>
            <p:cNvSpPr>
              <a:spLocks noEditPoints="1"/>
            </p:cNvSpPr>
            <p:nvPr/>
          </p:nvSpPr>
          <p:spPr bwMode="ltGray">
            <a:xfrm>
              <a:off x="5428" y="3525"/>
              <a:ext cx="66" cy="96"/>
            </a:xfrm>
            <a:custGeom>
              <a:avLst/>
              <a:gdLst>
                <a:gd name="T0" fmla="*/ 30 w 66"/>
                <a:gd name="T1" fmla="*/ 96 h 96"/>
                <a:gd name="T2" fmla="*/ 54 w 66"/>
                <a:gd name="T3" fmla="*/ 72 h 96"/>
                <a:gd name="T4" fmla="*/ 66 w 66"/>
                <a:gd name="T5" fmla="*/ 48 h 96"/>
                <a:gd name="T6" fmla="*/ 66 w 66"/>
                <a:gd name="T7" fmla="*/ 24 h 96"/>
                <a:gd name="T8" fmla="*/ 54 w 66"/>
                <a:gd name="T9" fmla="*/ 6 h 96"/>
                <a:gd name="T10" fmla="*/ 30 w 66"/>
                <a:gd name="T11" fmla="*/ 0 h 96"/>
                <a:gd name="T12" fmla="*/ 18 w 66"/>
                <a:gd name="T13" fmla="*/ 0 h 96"/>
                <a:gd name="T14" fmla="*/ 6 w 66"/>
                <a:gd name="T15" fmla="*/ 12 h 96"/>
                <a:gd name="T16" fmla="*/ 0 w 66"/>
                <a:gd name="T17" fmla="*/ 36 h 96"/>
                <a:gd name="T18" fmla="*/ 6 w 66"/>
                <a:gd name="T19" fmla="*/ 60 h 96"/>
                <a:gd name="T20" fmla="*/ 18 w 66"/>
                <a:gd name="T21" fmla="*/ 84 h 96"/>
                <a:gd name="T22" fmla="*/ 30 w 66"/>
                <a:gd name="T23" fmla="*/ 96 h 96"/>
                <a:gd name="T24" fmla="*/ 30 w 66"/>
                <a:gd name="T25" fmla="*/ 96 h 96"/>
                <a:gd name="T26" fmla="*/ 30 w 66"/>
                <a:gd name="T27" fmla="*/ 12 h 96"/>
                <a:gd name="T28" fmla="*/ 48 w 66"/>
                <a:gd name="T29" fmla="*/ 18 h 96"/>
                <a:gd name="T30" fmla="*/ 54 w 66"/>
                <a:gd name="T31" fmla="*/ 24 h 96"/>
                <a:gd name="T32" fmla="*/ 54 w 66"/>
                <a:gd name="T33" fmla="*/ 36 h 96"/>
                <a:gd name="T34" fmla="*/ 48 w 66"/>
                <a:gd name="T35" fmla="*/ 48 h 96"/>
                <a:gd name="T36" fmla="*/ 36 w 66"/>
                <a:gd name="T37" fmla="*/ 66 h 96"/>
                <a:gd name="T38" fmla="*/ 30 w 66"/>
                <a:gd name="T39" fmla="*/ 78 h 96"/>
                <a:gd name="T40" fmla="*/ 18 w 66"/>
                <a:gd name="T41" fmla="*/ 66 h 96"/>
                <a:gd name="T42" fmla="*/ 12 w 66"/>
                <a:gd name="T43" fmla="*/ 48 h 96"/>
                <a:gd name="T44" fmla="*/ 6 w 66"/>
                <a:gd name="T45" fmla="*/ 30 h 96"/>
                <a:gd name="T46" fmla="*/ 18 w 66"/>
                <a:gd name="T47" fmla="*/ 12 h 96"/>
                <a:gd name="T48" fmla="*/ 30 w 66"/>
                <a:gd name="T49" fmla="*/ 12 h 96"/>
                <a:gd name="T50" fmla="*/ 30 w 66"/>
                <a:gd name="T51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63" name="Freeform 23"/>
            <p:cNvSpPr>
              <a:spLocks/>
            </p:cNvSpPr>
            <p:nvPr/>
          </p:nvSpPr>
          <p:spPr bwMode="ltGray">
            <a:xfrm>
              <a:off x="3017" y="1127"/>
              <a:ext cx="2603" cy="444"/>
            </a:xfrm>
            <a:custGeom>
              <a:avLst/>
              <a:gdLst>
                <a:gd name="T0" fmla="*/ 2577 w 2594"/>
                <a:gd name="T1" fmla="*/ 0 h 444"/>
                <a:gd name="T2" fmla="*/ 2594 w 2594"/>
                <a:gd name="T3" fmla="*/ 72 h 444"/>
                <a:gd name="T4" fmla="*/ 6 w 2594"/>
                <a:gd name="T5" fmla="*/ 444 h 444"/>
                <a:gd name="T6" fmla="*/ 0 w 2594"/>
                <a:gd name="T7" fmla="*/ 396 h 444"/>
                <a:gd name="T8" fmla="*/ 1225 w 2594"/>
                <a:gd name="T9" fmla="*/ 96 h 444"/>
                <a:gd name="T10" fmla="*/ 1351 w 2594"/>
                <a:gd name="T11" fmla="*/ 78 h 444"/>
                <a:gd name="T12" fmla="*/ 2577 w 2594"/>
                <a:gd name="T13" fmla="*/ 0 h 444"/>
                <a:gd name="T14" fmla="*/ 2577 w 2594"/>
                <a:gd name="T15" fmla="*/ 0 h 4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64" name="Freeform 24"/>
            <p:cNvSpPr>
              <a:spLocks noEditPoints="1"/>
            </p:cNvSpPr>
            <p:nvPr/>
          </p:nvSpPr>
          <p:spPr bwMode="ltGray">
            <a:xfrm>
              <a:off x="2934" y="3773"/>
              <a:ext cx="84" cy="95"/>
            </a:xfrm>
            <a:custGeom>
              <a:avLst/>
              <a:gdLst>
                <a:gd name="T0" fmla="*/ 36 w 84"/>
                <a:gd name="T1" fmla="*/ 95 h 95"/>
                <a:gd name="T2" fmla="*/ 60 w 84"/>
                <a:gd name="T3" fmla="*/ 77 h 95"/>
                <a:gd name="T4" fmla="*/ 78 w 84"/>
                <a:gd name="T5" fmla="*/ 53 h 95"/>
                <a:gd name="T6" fmla="*/ 84 w 84"/>
                <a:gd name="T7" fmla="*/ 42 h 95"/>
                <a:gd name="T8" fmla="*/ 84 w 84"/>
                <a:gd name="T9" fmla="*/ 30 h 95"/>
                <a:gd name="T10" fmla="*/ 72 w 84"/>
                <a:gd name="T11" fmla="*/ 6 h 95"/>
                <a:gd name="T12" fmla="*/ 42 w 84"/>
                <a:gd name="T13" fmla="*/ 0 h 95"/>
                <a:gd name="T14" fmla="*/ 30 w 84"/>
                <a:gd name="T15" fmla="*/ 0 h 95"/>
                <a:gd name="T16" fmla="*/ 12 w 84"/>
                <a:gd name="T17" fmla="*/ 12 h 95"/>
                <a:gd name="T18" fmla="*/ 0 w 84"/>
                <a:gd name="T19" fmla="*/ 24 h 95"/>
                <a:gd name="T20" fmla="*/ 0 w 84"/>
                <a:gd name="T21" fmla="*/ 36 h 95"/>
                <a:gd name="T22" fmla="*/ 6 w 84"/>
                <a:gd name="T23" fmla="*/ 59 h 95"/>
                <a:gd name="T24" fmla="*/ 24 w 84"/>
                <a:gd name="T25" fmla="*/ 83 h 95"/>
                <a:gd name="T26" fmla="*/ 36 w 84"/>
                <a:gd name="T27" fmla="*/ 95 h 95"/>
                <a:gd name="T28" fmla="*/ 36 w 84"/>
                <a:gd name="T29" fmla="*/ 95 h 95"/>
                <a:gd name="T30" fmla="*/ 48 w 84"/>
                <a:gd name="T31" fmla="*/ 12 h 95"/>
                <a:gd name="T32" fmla="*/ 66 w 84"/>
                <a:gd name="T33" fmla="*/ 18 h 95"/>
                <a:gd name="T34" fmla="*/ 72 w 84"/>
                <a:gd name="T35" fmla="*/ 30 h 95"/>
                <a:gd name="T36" fmla="*/ 72 w 84"/>
                <a:gd name="T37" fmla="*/ 42 h 95"/>
                <a:gd name="T38" fmla="*/ 66 w 84"/>
                <a:gd name="T39" fmla="*/ 53 h 95"/>
                <a:gd name="T40" fmla="*/ 48 w 84"/>
                <a:gd name="T41" fmla="*/ 71 h 95"/>
                <a:gd name="T42" fmla="*/ 42 w 84"/>
                <a:gd name="T43" fmla="*/ 77 h 95"/>
                <a:gd name="T44" fmla="*/ 36 w 84"/>
                <a:gd name="T45" fmla="*/ 77 h 95"/>
                <a:gd name="T46" fmla="*/ 24 w 84"/>
                <a:gd name="T47" fmla="*/ 65 h 95"/>
                <a:gd name="T48" fmla="*/ 18 w 84"/>
                <a:gd name="T49" fmla="*/ 48 h 95"/>
                <a:gd name="T50" fmla="*/ 18 w 84"/>
                <a:gd name="T51" fmla="*/ 30 h 95"/>
                <a:gd name="T52" fmla="*/ 30 w 84"/>
                <a:gd name="T53" fmla="*/ 12 h 95"/>
                <a:gd name="T54" fmla="*/ 48 w 84"/>
                <a:gd name="T55" fmla="*/ 12 h 95"/>
                <a:gd name="T56" fmla="*/ 48 w 84"/>
                <a:gd name="T57" fmla="*/ 1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65" name="Freeform 25"/>
            <p:cNvSpPr>
              <a:spLocks noEditPoints="1"/>
            </p:cNvSpPr>
            <p:nvPr/>
          </p:nvSpPr>
          <p:spPr bwMode="ltGray">
            <a:xfrm>
              <a:off x="3779" y="3872"/>
              <a:ext cx="90" cy="108"/>
            </a:xfrm>
            <a:custGeom>
              <a:avLst/>
              <a:gdLst>
                <a:gd name="T0" fmla="*/ 12 w 90"/>
                <a:gd name="T1" fmla="*/ 96 h 108"/>
                <a:gd name="T2" fmla="*/ 24 w 90"/>
                <a:gd name="T3" fmla="*/ 108 h 108"/>
                <a:gd name="T4" fmla="*/ 42 w 90"/>
                <a:gd name="T5" fmla="*/ 108 h 108"/>
                <a:gd name="T6" fmla="*/ 66 w 90"/>
                <a:gd name="T7" fmla="*/ 102 h 108"/>
                <a:gd name="T8" fmla="*/ 84 w 90"/>
                <a:gd name="T9" fmla="*/ 78 h 108"/>
                <a:gd name="T10" fmla="*/ 90 w 90"/>
                <a:gd name="T11" fmla="*/ 66 h 108"/>
                <a:gd name="T12" fmla="*/ 84 w 90"/>
                <a:gd name="T13" fmla="*/ 48 h 108"/>
                <a:gd name="T14" fmla="*/ 66 w 90"/>
                <a:gd name="T15" fmla="*/ 24 h 108"/>
                <a:gd name="T16" fmla="*/ 48 w 90"/>
                <a:gd name="T17" fmla="*/ 12 h 108"/>
                <a:gd name="T18" fmla="*/ 36 w 90"/>
                <a:gd name="T19" fmla="*/ 0 h 108"/>
                <a:gd name="T20" fmla="*/ 30 w 90"/>
                <a:gd name="T21" fmla="*/ 0 h 108"/>
                <a:gd name="T22" fmla="*/ 30 w 90"/>
                <a:gd name="T23" fmla="*/ 0 h 108"/>
                <a:gd name="T24" fmla="*/ 24 w 90"/>
                <a:gd name="T25" fmla="*/ 0 h 108"/>
                <a:gd name="T26" fmla="*/ 12 w 90"/>
                <a:gd name="T27" fmla="*/ 30 h 108"/>
                <a:gd name="T28" fmla="*/ 0 w 90"/>
                <a:gd name="T29" fmla="*/ 54 h 108"/>
                <a:gd name="T30" fmla="*/ 0 w 90"/>
                <a:gd name="T31" fmla="*/ 78 h 108"/>
                <a:gd name="T32" fmla="*/ 12 w 90"/>
                <a:gd name="T33" fmla="*/ 96 h 108"/>
                <a:gd name="T34" fmla="*/ 12 w 90"/>
                <a:gd name="T35" fmla="*/ 96 h 108"/>
                <a:gd name="T36" fmla="*/ 12 w 90"/>
                <a:gd name="T37" fmla="*/ 72 h 108"/>
                <a:gd name="T38" fmla="*/ 18 w 90"/>
                <a:gd name="T39" fmla="*/ 54 h 108"/>
                <a:gd name="T40" fmla="*/ 24 w 90"/>
                <a:gd name="T41" fmla="*/ 36 h 108"/>
                <a:gd name="T42" fmla="*/ 30 w 90"/>
                <a:gd name="T43" fmla="*/ 18 h 108"/>
                <a:gd name="T44" fmla="*/ 30 w 90"/>
                <a:gd name="T45" fmla="*/ 12 h 108"/>
                <a:gd name="T46" fmla="*/ 48 w 90"/>
                <a:gd name="T47" fmla="*/ 24 h 108"/>
                <a:gd name="T48" fmla="*/ 66 w 90"/>
                <a:gd name="T49" fmla="*/ 36 h 108"/>
                <a:gd name="T50" fmla="*/ 78 w 90"/>
                <a:gd name="T51" fmla="*/ 54 h 108"/>
                <a:gd name="T52" fmla="*/ 78 w 90"/>
                <a:gd name="T53" fmla="*/ 72 h 108"/>
                <a:gd name="T54" fmla="*/ 72 w 90"/>
                <a:gd name="T55" fmla="*/ 84 h 108"/>
                <a:gd name="T56" fmla="*/ 48 w 90"/>
                <a:gd name="T57" fmla="*/ 96 h 108"/>
                <a:gd name="T58" fmla="*/ 36 w 90"/>
                <a:gd name="T59" fmla="*/ 96 h 108"/>
                <a:gd name="T60" fmla="*/ 24 w 90"/>
                <a:gd name="T61" fmla="*/ 90 h 108"/>
                <a:gd name="T62" fmla="*/ 18 w 90"/>
                <a:gd name="T63" fmla="*/ 84 h 108"/>
                <a:gd name="T64" fmla="*/ 12 w 90"/>
                <a:gd name="T65" fmla="*/ 72 h 108"/>
                <a:gd name="T66" fmla="*/ 12 w 90"/>
                <a:gd name="T67" fmla="*/ 72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66" name="Freeform 26"/>
            <p:cNvSpPr>
              <a:spLocks noEditPoints="1"/>
            </p:cNvSpPr>
            <p:nvPr/>
          </p:nvSpPr>
          <p:spPr bwMode="ltGray">
            <a:xfrm>
              <a:off x="2400" y="3872"/>
              <a:ext cx="72" cy="90"/>
            </a:xfrm>
            <a:custGeom>
              <a:avLst/>
              <a:gdLst>
                <a:gd name="T0" fmla="*/ 71 w 71"/>
                <a:gd name="T1" fmla="*/ 90 h 90"/>
                <a:gd name="T2" fmla="*/ 71 w 71"/>
                <a:gd name="T3" fmla="*/ 60 h 90"/>
                <a:gd name="T4" fmla="*/ 71 w 71"/>
                <a:gd name="T5" fmla="*/ 36 h 90"/>
                <a:gd name="T6" fmla="*/ 60 w 71"/>
                <a:gd name="T7" fmla="*/ 12 h 90"/>
                <a:gd name="T8" fmla="*/ 36 w 71"/>
                <a:gd name="T9" fmla="*/ 0 h 90"/>
                <a:gd name="T10" fmla="*/ 12 w 71"/>
                <a:gd name="T11" fmla="*/ 12 h 90"/>
                <a:gd name="T12" fmla="*/ 0 w 71"/>
                <a:gd name="T13" fmla="*/ 36 h 90"/>
                <a:gd name="T14" fmla="*/ 6 w 71"/>
                <a:gd name="T15" fmla="*/ 60 h 90"/>
                <a:gd name="T16" fmla="*/ 30 w 71"/>
                <a:gd name="T17" fmla="*/ 78 h 90"/>
                <a:gd name="T18" fmla="*/ 54 w 71"/>
                <a:gd name="T19" fmla="*/ 90 h 90"/>
                <a:gd name="T20" fmla="*/ 71 w 71"/>
                <a:gd name="T21" fmla="*/ 90 h 90"/>
                <a:gd name="T22" fmla="*/ 71 w 71"/>
                <a:gd name="T23" fmla="*/ 90 h 90"/>
                <a:gd name="T24" fmla="*/ 24 w 71"/>
                <a:gd name="T25" fmla="*/ 18 h 90"/>
                <a:gd name="T26" fmla="*/ 42 w 71"/>
                <a:gd name="T27" fmla="*/ 18 h 90"/>
                <a:gd name="T28" fmla="*/ 54 w 71"/>
                <a:gd name="T29" fmla="*/ 18 h 90"/>
                <a:gd name="T30" fmla="*/ 60 w 71"/>
                <a:gd name="T31" fmla="*/ 42 h 90"/>
                <a:gd name="T32" fmla="*/ 60 w 71"/>
                <a:gd name="T33" fmla="*/ 66 h 90"/>
                <a:gd name="T34" fmla="*/ 60 w 71"/>
                <a:gd name="T35" fmla="*/ 72 h 90"/>
                <a:gd name="T36" fmla="*/ 60 w 71"/>
                <a:gd name="T37" fmla="*/ 78 h 90"/>
                <a:gd name="T38" fmla="*/ 42 w 71"/>
                <a:gd name="T39" fmla="*/ 72 h 90"/>
                <a:gd name="T40" fmla="*/ 24 w 71"/>
                <a:gd name="T41" fmla="*/ 66 h 90"/>
                <a:gd name="T42" fmla="*/ 12 w 71"/>
                <a:gd name="T43" fmla="*/ 48 h 90"/>
                <a:gd name="T44" fmla="*/ 12 w 71"/>
                <a:gd name="T45" fmla="*/ 30 h 90"/>
                <a:gd name="T46" fmla="*/ 24 w 71"/>
                <a:gd name="T47" fmla="*/ 18 h 90"/>
                <a:gd name="T48" fmla="*/ 24 w 71"/>
                <a:gd name="T49" fmla="*/ 18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67" name="Oval 27"/>
            <p:cNvSpPr>
              <a:spLocks noChangeArrowheads="1"/>
            </p:cNvSpPr>
            <p:nvPr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68" name="Oval 28"/>
            <p:cNvSpPr>
              <a:spLocks noChangeArrowheads="1"/>
            </p:cNvSpPr>
            <p:nvPr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69" name="Oval 29"/>
            <p:cNvSpPr>
              <a:spLocks noChangeArrowheads="1"/>
            </p:cNvSpPr>
            <p:nvPr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70" name="Freeform 30"/>
            <p:cNvSpPr>
              <a:spLocks noEditPoints="1"/>
            </p:cNvSpPr>
            <p:nvPr/>
          </p:nvSpPr>
          <p:spPr bwMode="ltGray">
            <a:xfrm>
              <a:off x="3743" y="3788"/>
              <a:ext cx="90" cy="96"/>
            </a:xfrm>
            <a:custGeom>
              <a:avLst/>
              <a:gdLst>
                <a:gd name="T0" fmla="*/ 66 w 90"/>
                <a:gd name="T1" fmla="*/ 96 h 96"/>
                <a:gd name="T2" fmla="*/ 78 w 90"/>
                <a:gd name="T3" fmla="*/ 66 h 96"/>
                <a:gd name="T4" fmla="*/ 90 w 90"/>
                <a:gd name="T5" fmla="*/ 42 h 96"/>
                <a:gd name="T6" fmla="*/ 78 w 90"/>
                <a:gd name="T7" fmla="*/ 18 h 96"/>
                <a:gd name="T8" fmla="*/ 60 w 90"/>
                <a:gd name="T9" fmla="*/ 0 h 96"/>
                <a:gd name="T10" fmla="*/ 30 w 90"/>
                <a:gd name="T11" fmla="*/ 6 h 96"/>
                <a:gd name="T12" fmla="*/ 18 w 90"/>
                <a:gd name="T13" fmla="*/ 18 h 96"/>
                <a:gd name="T14" fmla="*/ 6 w 90"/>
                <a:gd name="T15" fmla="*/ 30 h 96"/>
                <a:gd name="T16" fmla="*/ 0 w 90"/>
                <a:gd name="T17" fmla="*/ 42 h 96"/>
                <a:gd name="T18" fmla="*/ 6 w 90"/>
                <a:gd name="T19" fmla="*/ 60 h 96"/>
                <a:gd name="T20" fmla="*/ 24 w 90"/>
                <a:gd name="T21" fmla="*/ 78 h 96"/>
                <a:gd name="T22" fmla="*/ 48 w 90"/>
                <a:gd name="T23" fmla="*/ 90 h 96"/>
                <a:gd name="T24" fmla="*/ 66 w 90"/>
                <a:gd name="T25" fmla="*/ 96 h 96"/>
                <a:gd name="T26" fmla="*/ 66 w 90"/>
                <a:gd name="T27" fmla="*/ 96 h 96"/>
                <a:gd name="T28" fmla="*/ 42 w 90"/>
                <a:gd name="T29" fmla="*/ 18 h 96"/>
                <a:gd name="T30" fmla="*/ 60 w 90"/>
                <a:gd name="T31" fmla="*/ 18 h 96"/>
                <a:gd name="T32" fmla="*/ 72 w 90"/>
                <a:gd name="T33" fmla="*/ 24 h 96"/>
                <a:gd name="T34" fmla="*/ 72 w 90"/>
                <a:gd name="T35" fmla="*/ 36 h 96"/>
                <a:gd name="T36" fmla="*/ 72 w 90"/>
                <a:gd name="T37" fmla="*/ 48 h 96"/>
                <a:gd name="T38" fmla="*/ 66 w 90"/>
                <a:gd name="T39" fmla="*/ 72 h 96"/>
                <a:gd name="T40" fmla="*/ 60 w 90"/>
                <a:gd name="T41" fmla="*/ 78 h 96"/>
                <a:gd name="T42" fmla="*/ 60 w 90"/>
                <a:gd name="T43" fmla="*/ 84 h 96"/>
                <a:gd name="T44" fmla="*/ 42 w 90"/>
                <a:gd name="T45" fmla="*/ 72 h 96"/>
                <a:gd name="T46" fmla="*/ 30 w 90"/>
                <a:gd name="T47" fmla="*/ 66 h 96"/>
                <a:gd name="T48" fmla="*/ 18 w 90"/>
                <a:gd name="T49" fmla="*/ 42 h 96"/>
                <a:gd name="T50" fmla="*/ 24 w 90"/>
                <a:gd name="T51" fmla="*/ 30 h 96"/>
                <a:gd name="T52" fmla="*/ 42 w 90"/>
                <a:gd name="T53" fmla="*/ 18 h 96"/>
                <a:gd name="T54" fmla="*/ 42 w 90"/>
                <a:gd name="T55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71" name="Freeform 31"/>
            <p:cNvSpPr>
              <a:spLocks noEditPoints="1"/>
            </p:cNvSpPr>
            <p:nvPr/>
          </p:nvSpPr>
          <p:spPr bwMode="ltGray">
            <a:xfrm>
              <a:off x="5422" y="3603"/>
              <a:ext cx="72" cy="108"/>
            </a:xfrm>
            <a:custGeom>
              <a:avLst/>
              <a:gdLst>
                <a:gd name="T0" fmla="*/ 0 w 72"/>
                <a:gd name="T1" fmla="*/ 90 h 108"/>
                <a:gd name="T2" fmla="*/ 12 w 72"/>
                <a:gd name="T3" fmla="*/ 102 h 108"/>
                <a:gd name="T4" fmla="*/ 24 w 72"/>
                <a:gd name="T5" fmla="*/ 108 h 108"/>
                <a:gd name="T6" fmla="*/ 48 w 72"/>
                <a:gd name="T7" fmla="*/ 108 h 108"/>
                <a:gd name="T8" fmla="*/ 66 w 72"/>
                <a:gd name="T9" fmla="*/ 96 h 108"/>
                <a:gd name="T10" fmla="*/ 72 w 72"/>
                <a:gd name="T11" fmla="*/ 66 h 108"/>
                <a:gd name="T12" fmla="*/ 66 w 72"/>
                <a:gd name="T13" fmla="*/ 42 h 108"/>
                <a:gd name="T14" fmla="*/ 60 w 72"/>
                <a:gd name="T15" fmla="*/ 18 h 108"/>
                <a:gd name="T16" fmla="*/ 48 w 72"/>
                <a:gd name="T17" fmla="*/ 6 h 108"/>
                <a:gd name="T18" fmla="*/ 42 w 72"/>
                <a:gd name="T19" fmla="*/ 0 h 108"/>
                <a:gd name="T20" fmla="*/ 42 w 72"/>
                <a:gd name="T21" fmla="*/ 0 h 108"/>
                <a:gd name="T22" fmla="*/ 36 w 72"/>
                <a:gd name="T23" fmla="*/ 0 h 108"/>
                <a:gd name="T24" fmla="*/ 18 w 72"/>
                <a:gd name="T25" fmla="*/ 24 h 108"/>
                <a:gd name="T26" fmla="*/ 6 w 72"/>
                <a:gd name="T27" fmla="*/ 48 h 108"/>
                <a:gd name="T28" fmla="*/ 0 w 72"/>
                <a:gd name="T29" fmla="*/ 66 h 108"/>
                <a:gd name="T30" fmla="*/ 0 w 72"/>
                <a:gd name="T31" fmla="*/ 90 h 108"/>
                <a:gd name="T32" fmla="*/ 0 w 72"/>
                <a:gd name="T33" fmla="*/ 90 h 108"/>
                <a:gd name="T34" fmla="*/ 12 w 72"/>
                <a:gd name="T35" fmla="*/ 66 h 108"/>
                <a:gd name="T36" fmla="*/ 18 w 72"/>
                <a:gd name="T37" fmla="*/ 48 h 108"/>
                <a:gd name="T38" fmla="*/ 24 w 72"/>
                <a:gd name="T39" fmla="*/ 36 h 108"/>
                <a:gd name="T40" fmla="*/ 30 w 72"/>
                <a:gd name="T41" fmla="*/ 24 h 108"/>
                <a:gd name="T42" fmla="*/ 36 w 72"/>
                <a:gd name="T43" fmla="*/ 18 h 108"/>
                <a:gd name="T44" fmla="*/ 54 w 72"/>
                <a:gd name="T45" fmla="*/ 30 h 108"/>
                <a:gd name="T46" fmla="*/ 60 w 72"/>
                <a:gd name="T47" fmla="*/ 48 h 108"/>
                <a:gd name="T48" fmla="*/ 66 w 72"/>
                <a:gd name="T49" fmla="*/ 72 h 108"/>
                <a:gd name="T50" fmla="*/ 66 w 72"/>
                <a:gd name="T51" fmla="*/ 84 h 108"/>
                <a:gd name="T52" fmla="*/ 54 w 72"/>
                <a:gd name="T53" fmla="*/ 96 h 108"/>
                <a:gd name="T54" fmla="*/ 30 w 72"/>
                <a:gd name="T55" fmla="*/ 102 h 108"/>
                <a:gd name="T56" fmla="*/ 24 w 72"/>
                <a:gd name="T57" fmla="*/ 96 h 108"/>
                <a:gd name="T58" fmla="*/ 12 w 72"/>
                <a:gd name="T59" fmla="*/ 90 h 108"/>
                <a:gd name="T60" fmla="*/ 12 w 72"/>
                <a:gd name="T61" fmla="*/ 78 h 108"/>
                <a:gd name="T62" fmla="*/ 12 w 72"/>
                <a:gd name="T63" fmla="*/ 66 h 108"/>
                <a:gd name="T64" fmla="*/ 12 w 72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72" name="Rectangle 32"/>
            <p:cNvSpPr>
              <a:spLocks noChangeArrowheads="1"/>
            </p:cNvSpPr>
            <p:nvPr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73" name="Rectangle 33"/>
            <p:cNvSpPr>
              <a:spLocks noChangeArrowheads="1"/>
            </p:cNvSpPr>
            <p:nvPr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74" name="AutoShape 34"/>
            <p:cNvSpPr>
              <a:spLocks noChangeArrowheads="1"/>
            </p:cNvSpPr>
            <p:nvPr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75" name="Freeform 35"/>
            <p:cNvSpPr>
              <a:spLocks/>
            </p:cNvSpPr>
            <p:nvPr/>
          </p:nvSpPr>
          <p:spPr bwMode="ltGray">
            <a:xfrm>
              <a:off x="4306" y="1529"/>
              <a:ext cx="252" cy="1576"/>
            </a:xfrm>
            <a:custGeom>
              <a:avLst/>
              <a:gdLst>
                <a:gd name="T0" fmla="*/ 252 w 252"/>
                <a:gd name="T1" fmla="*/ 1576 h 1576"/>
                <a:gd name="T2" fmla="*/ 12 w 252"/>
                <a:gd name="T3" fmla="*/ 84 h 1576"/>
                <a:gd name="T4" fmla="*/ 12 w 252"/>
                <a:gd name="T5" fmla="*/ 60 h 1576"/>
                <a:gd name="T6" fmla="*/ 0 w 252"/>
                <a:gd name="T7" fmla="*/ 12 h 1576"/>
                <a:gd name="T8" fmla="*/ 72 w 252"/>
                <a:gd name="T9" fmla="*/ 0 h 1576"/>
                <a:gd name="T10" fmla="*/ 72 w 252"/>
                <a:gd name="T11" fmla="*/ 0 h 1576"/>
                <a:gd name="T12" fmla="*/ 78 w 252"/>
                <a:gd name="T13" fmla="*/ 48 h 1576"/>
                <a:gd name="T14" fmla="*/ 88 w 252"/>
                <a:gd name="T15" fmla="*/ 66 h 15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5876" name="Freeform 36"/>
            <p:cNvSpPr>
              <a:spLocks/>
            </p:cNvSpPr>
            <p:nvPr/>
          </p:nvSpPr>
          <p:spPr bwMode="ltGray">
            <a:xfrm>
              <a:off x="4169" y="1421"/>
              <a:ext cx="317" cy="138"/>
            </a:xfrm>
            <a:custGeom>
              <a:avLst/>
              <a:gdLst>
                <a:gd name="T0" fmla="*/ 161 w 316"/>
                <a:gd name="T1" fmla="*/ 0 h 138"/>
                <a:gd name="T2" fmla="*/ 227 w 316"/>
                <a:gd name="T3" fmla="*/ 6 h 138"/>
                <a:gd name="T4" fmla="*/ 275 w 316"/>
                <a:gd name="T5" fmla="*/ 36 h 138"/>
                <a:gd name="T6" fmla="*/ 304 w 316"/>
                <a:gd name="T7" fmla="*/ 78 h 138"/>
                <a:gd name="T8" fmla="*/ 316 w 316"/>
                <a:gd name="T9" fmla="*/ 138 h 138"/>
                <a:gd name="T10" fmla="*/ 0 w 316"/>
                <a:gd name="T11" fmla="*/ 138 h 138"/>
                <a:gd name="T12" fmla="*/ 11 w 316"/>
                <a:gd name="T13" fmla="*/ 78 h 138"/>
                <a:gd name="T14" fmla="*/ 47 w 316"/>
                <a:gd name="T15" fmla="*/ 36 h 138"/>
                <a:gd name="T16" fmla="*/ 95 w 316"/>
                <a:gd name="T17" fmla="*/ 6 h 138"/>
                <a:gd name="T18" fmla="*/ 161 w 316"/>
                <a:gd name="T19" fmla="*/ 0 h 138"/>
                <a:gd name="T20" fmla="*/ 161 w 316"/>
                <a:gd name="T21" fmla="*/ 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5877" name="Rectangle 37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5878" name="Rectangle 38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5879" name="Rectangle 3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35880" name="Rectangle 40"/>
          <p:cNvSpPr>
            <a:spLocks noGrp="1" noChangeArrowheads="1"/>
          </p:cNvSpPr>
          <p:nvPr>
            <p:ph type="ctrTitle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35881" name="Rectangle 4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FFD622A2-F79C-4D91-87E6-A393C29DD56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129A49-6DFF-4B8E-85C1-27FB6FE9F85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06867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028F6E-79BD-411C-92EC-DD670D06968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30165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026AD9-D298-4F23-AC62-4AD660B547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32650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F56AC0-FE07-489D-B707-76EA781C232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84735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F03999-9DBB-44AA-BDD8-8CD5A04248D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324099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DF5717-B8EB-4FE0-A3DD-CCE4985044B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664901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E124B6-BAC2-4C24-89DD-C86B78FB74C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491782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3E875B-0C3A-49E3-A72A-ED0AE4949B5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88295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C772A3-252D-4B01-BD75-5C09ED19A73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09477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5B5DCF-B00F-4789-BF26-2CE5134EA07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58701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3277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3277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39E98FD-9A27-44CD-B92B-FFD068DC4850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50000">
              <a:schemeClr val="bg1"/>
            </a:gs>
            <a:gs pos="100000">
              <a:schemeClr val="bg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818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34819" name="Rectangle 3"/>
            <p:cNvSpPr>
              <a:spLocks noChangeArrowheads="1"/>
            </p:cNvSpPr>
            <p:nvPr userDrawn="1"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0" name="Oval 4"/>
            <p:cNvSpPr>
              <a:spLocks noChangeArrowheads="1"/>
            </p:cNvSpPr>
            <p:nvPr userDrawn="1"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1" name="Rectangle 5"/>
            <p:cNvSpPr>
              <a:spLocks noChangeArrowheads="1"/>
            </p:cNvSpPr>
            <p:nvPr userDrawn="1"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2" name="Freeform 6"/>
            <p:cNvSpPr>
              <a:spLocks noEditPoints="1"/>
            </p:cNvSpPr>
            <p:nvPr userDrawn="1"/>
          </p:nvSpPr>
          <p:spPr bwMode="ltGray">
            <a:xfrm>
              <a:off x="4871" y="3508"/>
              <a:ext cx="66" cy="96"/>
            </a:xfrm>
            <a:custGeom>
              <a:avLst/>
              <a:gdLst>
                <a:gd name="T0" fmla="*/ 18 w 66"/>
                <a:gd name="T1" fmla="*/ 96 h 96"/>
                <a:gd name="T2" fmla="*/ 42 w 66"/>
                <a:gd name="T3" fmla="*/ 78 h 96"/>
                <a:gd name="T4" fmla="*/ 60 w 66"/>
                <a:gd name="T5" fmla="*/ 60 h 96"/>
                <a:gd name="T6" fmla="*/ 66 w 66"/>
                <a:gd name="T7" fmla="*/ 36 h 96"/>
                <a:gd name="T8" fmla="*/ 60 w 66"/>
                <a:gd name="T9" fmla="*/ 12 h 96"/>
                <a:gd name="T10" fmla="*/ 36 w 66"/>
                <a:gd name="T11" fmla="*/ 0 h 96"/>
                <a:gd name="T12" fmla="*/ 24 w 66"/>
                <a:gd name="T13" fmla="*/ 6 h 96"/>
                <a:gd name="T14" fmla="*/ 12 w 66"/>
                <a:gd name="T15" fmla="*/ 12 h 96"/>
                <a:gd name="T16" fmla="*/ 0 w 66"/>
                <a:gd name="T17" fmla="*/ 36 h 96"/>
                <a:gd name="T18" fmla="*/ 0 w 66"/>
                <a:gd name="T19" fmla="*/ 60 h 96"/>
                <a:gd name="T20" fmla="*/ 12 w 66"/>
                <a:gd name="T21" fmla="*/ 84 h 96"/>
                <a:gd name="T22" fmla="*/ 18 w 66"/>
                <a:gd name="T23" fmla="*/ 96 h 96"/>
                <a:gd name="T24" fmla="*/ 18 w 66"/>
                <a:gd name="T25" fmla="*/ 96 h 96"/>
                <a:gd name="T26" fmla="*/ 42 w 66"/>
                <a:gd name="T27" fmla="*/ 18 h 96"/>
                <a:gd name="T28" fmla="*/ 54 w 66"/>
                <a:gd name="T29" fmla="*/ 24 h 96"/>
                <a:gd name="T30" fmla="*/ 60 w 66"/>
                <a:gd name="T31" fmla="*/ 36 h 96"/>
                <a:gd name="T32" fmla="*/ 60 w 66"/>
                <a:gd name="T33" fmla="*/ 48 h 96"/>
                <a:gd name="T34" fmla="*/ 54 w 66"/>
                <a:gd name="T35" fmla="*/ 54 h 96"/>
                <a:gd name="T36" fmla="*/ 36 w 66"/>
                <a:gd name="T37" fmla="*/ 72 h 96"/>
                <a:gd name="T38" fmla="*/ 24 w 66"/>
                <a:gd name="T39" fmla="*/ 78 h 96"/>
                <a:gd name="T40" fmla="*/ 24 w 66"/>
                <a:gd name="T41" fmla="*/ 78 h 96"/>
                <a:gd name="T42" fmla="*/ 12 w 66"/>
                <a:gd name="T43" fmla="*/ 48 h 96"/>
                <a:gd name="T44" fmla="*/ 18 w 66"/>
                <a:gd name="T45" fmla="*/ 24 h 96"/>
                <a:gd name="T46" fmla="*/ 30 w 66"/>
                <a:gd name="T47" fmla="*/ 18 h 96"/>
                <a:gd name="T48" fmla="*/ 42 w 66"/>
                <a:gd name="T49" fmla="*/ 18 h 96"/>
                <a:gd name="T50" fmla="*/ 42 w 66"/>
                <a:gd name="T51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3" name="Rectangle 7"/>
            <p:cNvSpPr>
              <a:spLocks noChangeArrowheads="1"/>
            </p:cNvSpPr>
            <p:nvPr userDrawn="1"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4" name="Rectangle 8"/>
            <p:cNvSpPr>
              <a:spLocks noChangeArrowheads="1"/>
            </p:cNvSpPr>
            <p:nvPr userDrawn="1"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5" name="Rectangle 9"/>
            <p:cNvSpPr>
              <a:spLocks noChangeArrowheads="1"/>
            </p:cNvSpPr>
            <p:nvPr userDrawn="1"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6" name="Rectangle 10"/>
            <p:cNvSpPr>
              <a:spLocks noChangeArrowheads="1"/>
            </p:cNvSpPr>
            <p:nvPr userDrawn="1"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7" name="Rectangle 11"/>
            <p:cNvSpPr>
              <a:spLocks noChangeArrowheads="1"/>
            </p:cNvSpPr>
            <p:nvPr userDrawn="1"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8" name="Freeform 12"/>
            <p:cNvSpPr>
              <a:spLocks/>
            </p:cNvSpPr>
            <p:nvPr userDrawn="1"/>
          </p:nvSpPr>
          <p:spPr bwMode="ltGray">
            <a:xfrm>
              <a:off x="4007" y="3021"/>
              <a:ext cx="623" cy="156"/>
            </a:xfrm>
            <a:custGeom>
              <a:avLst/>
              <a:gdLst>
                <a:gd name="T0" fmla="*/ 6 w 623"/>
                <a:gd name="T1" fmla="*/ 18 h 156"/>
                <a:gd name="T2" fmla="*/ 162 w 623"/>
                <a:gd name="T3" fmla="*/ 36 h 156"/>
                <a:gd name="T4" fmla="*/ 251 w 623"/>
                <a:gd name="T5" fmla="*/ 36 h 156"/>
                <a:gd name="T6" fmla="*/ 354 w 623"/>
                <a:gd name="T7" fmla="*/ 30 h 156"/>
                <a:gd name="T8" fmla="*/ 473 w 623"/>
                <a:gd name="T9" fmla="*/ 18 h 156"/>
                <a:gd name="T10" fmla="*/ 611 w 623"/>
                <a:gd name="T11" fmla="*/ 0 h 156"/>
                <a:gd name="T12" fmla="*/ 623 w 623"/>
                <a:gd name="T13" fmla="*/ 114 h 156"/>
                <a:gd name="T14" fmla="*/ 497 w 623"/>
                <a:gd name="T15" fmla="*/ 138 h 156"/>
                <a:gd name="T16" fmla="*/ 414 w 623"/>
                <a:gd name="T17" fmla="*/ 150 h 156"/>
                <a:gd name="T18" fmla="*/ 318 w 623"/>
                <a:gd name="T19" fmla="*/ 156 h 156"/>
                <a:gd name="T20" fmla="*/ 215 w 623"/>
                <a:gd name="T21" fmla="*/ 156 h 156"/>
                <a:gd name="T22" fmla="*/ 108 w 623"/>
                <a:gd name="T23" fmla="*/ 150 h 156"/>
                <a:gd name="T24" fmla="*/ 0 w 623"/>
                <a:gd name="T25" fmla="*/ 132 h 156"/>
                <a:gd name="T26" fmla="*/ 6 w 623"/>
                <a:gd name="T27" fmla="*/ 18 h 156"/>
                <a:gd name="T28" fmla="*/ 6 w 623"/>
                <a:gd name="T29" fmla="*/ 18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9" name="Freeform 13"/>
            <p:cNvSpPr>
              <a:spLocks/>
            </p:cNvSpPr>
            <p:nvPr userDrawn="1"/>
          </p:nvSpPr>
          <p:spPr bwMode="ltGray">
            <a:xfrm>
              <a:off x="4762" y="3591"/>
              <a:ext cx="996" cy="126"/>
            </a:xfrm>
            <a:custGeom>
              <a:avLst/>
              <a:gdLst>
                <a:gd name="T0" fmla="*/ 754 w 993"/>
                <a:gd name="T1" fmla="*/ 6 h 126"/>
                <a:gd name="T2" fmla="*/ 652 w 993"/>
                <a:gd name="T3" fmla="*/ 6 h 126"/>
                <a:gd name="T4" fmla="*/ 563 w 993"/>
                <a:gd name="T5" fmla="*/ 6 h 126"/>
                <a:gd name="T6" fmla="*/ 479 w 993"/>
                <a:gd name="T7" fmla="*/ 6 h 126"/>
                <a:gd name="T8" fmla="*/ 401 w 993"/>
                <a:gd name="T9" fmla="*/ 6 h 126"/>
                <a:gd name="T10" fmla="*/ 335 w 993"/>
                <a:gd name="T11" fmla="*/ 0 h 126"/>
                <a:gd name="T12" fmla="*/ 276 w 993"/>
                <a:gd name="T13" fmla="*/ 0 h 126"/>
                <a:gd name="T14" fmla="*/ 222 w 993"/>
                <a:gd name="T15" fmla="*/ 0 h 126"/>
                <a:gd name="T16" fmla="*/ 180 w 993"/>
                <a:gd name="T17" fmla="*/ 6 h 126"/>
                <a:gd name="T18" fmla="*/ 138 w 993"/>
                <a:gd name="T19" fmla="*/ 6 h 126"/>
                <a:gd name="T20" fmla="*/ 108 w 993"/>
                <a:gd name="T21" fmla="*/ 6 h 126"/>
                <a:gd name="T22" fmla="*/ 54 w 993"/>
                <a:gd name="T23" fmla="*/ 6 h 126"/>
                <a:gd name="T24" fmla="*/ 24 w 993"/>
                <a:gd name="T25" fmla="*/ 12 h 126"/>
                <a:gd name="T26" fmla="*/ 6 w 993"/>
                <a:gd name="T27" fmla="*/ 18 h 126"/>
                <a:gd name="T28" fmla="*/ 0 w 993"/>
                <a:gd name="T29" fmla="*/ 24 h 126"/>
                <a:gd name="T30" fmla="*/ 12 w 993"/>
                <a:gd name="T31" fmla="*/ 42 h 126"/>
                <a:gd name="T32" fmla="*/ 18 w 993"/>
                <a:gd name="T33" fmla="*/ 48 h 126"/>
                <a:gd name="T34" fmla="*/ 30 w 993"/>
                <a:gd name="T35" fmla="*/ 54 h 126"/>
                <a:gd name="T36" fmla="*/ 60 w 993"/>
                <a:gd name="T37" fmla="*/ 60 h 126"/>
                <a:gd name="T38" fmla="*/ 90 w 993"/>
                <a:gd name="T39" fmla="*/ 72 h 126"/>
                <a:gd name="T40" fmla="*/ 144 w 993"/>
                <a:gd name="T41" fmla="*/ 84 h 126"/>
                <a:gd name="T42" fmla="*/ 210 w 993"/>
                <a:gd name="T43" fmla="*/ 90 h 126"/>
                <a:gd name="T44" fmla="*/ 293 w 993"/>
                <a:gd name="T45" fmla="*/ 102 h 126"/>
                <a:gd name="T46" fmla="*/ 389 w 993"/>
                <a:gd name="T47" fmla="*/ 108 h 126"/>
                <a:gd name="T48" fmla="*/ 503 w 993"/>
                <a:gd name="T49" fmla="*/ 120 h 126"/>
                <a:gd name="T50" fmla="*/ 622 w 993"/>
                <a:gd name="T51" fmla="*/ 120 h 126"/>
                <a:gd name="T52" fmla="*/ 754 w 993"/>
                <a:gd name="T53" fmla="*/ 126 h 126"/>
                <a:gd name="T54" fmla="*/ 873 w 993"/>
                <a:gd name="T55" fmla="*/ 126 h 126"/>
                <a:gd name="T56" fmla="*/ 993 w 993"/>
                <a:gd name="T57" fmla="*/ 126 h 126"/>
                <a:gd name="T58" fmla="*/ 993 w 993"/>
                <a:gd name="T59" fmla="*/ 12 h 126"/>
                <a:gd name="T60" fmla="*/ 879 w 993"/>
                <a:gd name="T61" fmla="*/ 12 h 126"/>
                <a:gd name="T62" fmla="*/ 754 w 993"/>
                <a:gd name="T63" fmla="*/ 6 h 126"/>
                <a:gd name="T64" fmla="*/ 754 w 993"/>
                <a:gd name="T65" fmla="*/ 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30" name="Freeform 14"/>
            <p:cNvSpPr>
              <a:spLocks/>
            </p:cNvSpPr>
            <p:nvPr userDrawn="1"/>
          </p:nvSpPr>
          <p:spPr bwMode="ltGray">
            <a:xfrm>
              <a:off x="4786" y="3645"/>
              <a:ext cx="972" cy="245"/>
            </a:xfrm>
            <a:custGeom>
              <a:avLst/>
              <a:gdLst>
                <a:gd name="T0" fmla="*/ 0 w 969"/>
                <a:gd name="T1" fmla="*/ 0 h 245"/>
                <a:gd name="T2" fmla="*/ 24 w 969"/>
                <a:gd name="T3" fmla="*/ 54 h 245"/>
                <a:gd name="T4" fmla="*/ 66 w 969"/>
                <a:gd name="T5" fmla="*/ 96 h 245"/>
                <a:gd name="T6" fmla="*/ 120 w 969"/>
                <a:gd name="T7" fmla="*/ 137 h 245"/>
                <a:gd name="T8" fmla="*/ 198 w 969"/>
                <a:gd name="T9" fmla="*/ 173 h 245"/>
                <a:gd name="T10" fmla="*/ 293 w 969"/>
                <a:gd name="T11" fmla="*/ 203 h 245"/>
                <a:gd name="T12" fmla="*/ 353 w 969"/>
                <a:gd name="T13" fmla="*/ 215 h 245"/>
                <a:gd name="T14" fmla="*/ 413 w 969"/>
                <a:gd name="T15" fmla="*/ 227 h 245"/>
                <a:gd name="T16" fmla="*/ 479 w 969"/>
                <a:gd name="T17" fmla="*/ 233 h 245"/>
                <a:gd name="T18" fmla="*/ 556 w 969"/>
                <a:gd name="T19" fmla="*/ 239 h 245"/>
                <a:gd name="T20" fmla="*/ 634 w 969"/>
                <a:gd name="T21" fmla="*/ 245 h 245"/>
                <a:gd name="T22" fmla="*/ 724 w 969"/>
                <a:gd name="T23" fmla="*/ 245 h 245"/>
                <a:gd name="T24" fmla="*/ 855 w 969"/>
                <a:gd name="T25" fmla="*/ 245 h 245"/>
                <a:gd name="T26" fmla="*/ 969 w 969"/>
                <a:gd name="T27" fmla="*/ 239 h 245"/>
                <a:gd name="T28" fmla="*/ 969 w 969"/>
                <a:gd name="T29" fmla="*/ 60 h 245"/>
                <a:gd name="T30" fmla="*/ 700 w 969"/>
                <a:gd name="T31" fmla="*/ 60 h 245"/>
                <a:gd name="T32" fmla="*/ 503 w 969"/>
                <a:gd name="T33" fmla="*/ 54 h 245"/>
                <a:gd name="T34" fmla="*/ 317 w 969"/>
                <a:gd name="T35" fmla="*/ 42 h 245"/>
                <a:gd name="T36" fmla="*/ 150 w 969"/>
                <a:gd name="T37" fmla="*/ 24 h 245"/>
                <a:gd name="T38" fmla="*/ 72 w 969"/>
                <a:gd name="T39" fmla="*/ 12 h 245"/>
                <a:gd name="T40" fmla="*/ 0 w 969"/>
                <a:gd name="T41" fmla="*/ 0 h 245"/>
                <a:gd name="T42" fmla="*/ 0 w 969"/>
                <a:gd name="T43" fmla="*/ 0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31" name="Freeform 15"/>
            <p:cNvSpPr>
              <a:spLocks/>
            </p:cNvSpPr>
            <p:nvPr userDrawn="1"/>
          </p:nvSpPr>
          <p:spPr bwMode="ltGray">
            <a:xfrm>
              <a:off x="4804" y="3591"/>
              <a:ext cx="954" cy="90"/>
            </a:xfrm>
            <a:custGeom>
              <a:avLst/>
              <a:gdLst>
                <a:gd name="T0" fmla="*/ 700 w 951"/>
                <a:gd name="T1" fmla="*/ 0 h 90"/>
                <a:gd name="T2" fmla="*/ 598 w 951"/>
                <a:gd name="T3" fmla="*/ 0 h 90"/>
                <a:gd name="T4" fmla="*/ 515 w 951"/>
                <a:gd name="T5" fmla="*/ 0 h 90"/>
                <a:gd name="T6" fmla="*/ 431 w 951"/>
                <a:gd name="T7" fmla="*/ 0 h 90"/>
                <a:gd name="T8" fmla="*/ 365 w 951"/>
                <a:gd name="T9" fmla="*/ 0 h 90"/>
                <a:gd name="T10" fmla="*/ 299 w 951"/>
                <a:gd name="T11" fmla="*/ 0 h 90"/>
                <a:gd name="T12" fmla="*/ 245 w 951"/>
                <a:gd name="T13" fmla="*/ 0 h 90"/>
                <a:gd name="T14" fmla="*/ 198 w 951"/>
                <a:gd name="T15" fmla="*/ 0 h 90"/>
                <a:gd name="T16" fmla="*/ 162 w 951"/>
                <a:gd name="T17" fmla="*/ 0 h 90"/>
                <a:gd name="T18" fmla="*/ 126 w 951"/>
                <a:gd name="T19" fmla="*/ 6 h 90"/>
                <a:gd name="T20" fmla="*/ 96 w 951"/>
                <a:gd name="T21" fmla="*/ 6 h 90"/>
                <a:gd name="T22" fmla="*/ 54 w 951"/>
                <a:gd name="T23" fmla="*/ 12 h 90"/>
                <a:gd name="T24" fmla="*/ 30 w 951"/>
                <a:gd name="T25" fmla="*/ 12 h 90"/>
                <a:gd name="T26" fmla="*/ 12 w 951"/>
                <a:gd name="T27" fmla="*/ 18 h 90"/>
                <a:gd name="T28" fmla="*/ 6 w 951"/>
                <a:gd name="T29" fmla="*/ 18 h 90"/>
                <a:gd name="T30" fmla="*/ 0 w 951"/>
                <a:gd name="T31" fmla="*/ 24 h 90"/>
                <a:gd name="T32" fmla="*/ 6 w 951"/>
                <a:gd name="T33" fmla="*/ 30 h 90"/>
                <a:gd name="T34" fmla="*/ 24 w 951"/>
                <a:gd name="T35" fmla="*/ 36 h 90"/>
                <a:gd name="T36" fmla="*/ 54 w 951"/>
                <a:gd name="T37" fmla="*/ 42 h 90"/>
                <a:gd name="T38" fmla="*/ 102 w 951"/>
                <a:gd name="T39" fmla="*/ 54 h 90"/>
                <a:gd name="T40" fmla="*/ 168 w 951"/>
                <a:gd name="T41" fmla="*/ 60 h 90"/>
                <a:gd name="T42" fmla="*/ 251 w 951"/>
                <a:gd name="T43" fmla="*/ 66 h 90"/>
                <a:gd name="T44" fmla="*/ 341 w 951"/>
                <a:gd name="T45" fmla="*/ 78 h 90"/>
                <a:gd name="T46" fmla="*/ 449 w 951"/>
                <a:gd name="T47" fmla="*/ 84 h 90"/>
                <a:gd name="T48" fmla="*/ 568 w 951"/>
                <a:gd name="T49" fmla="*/ 84 h 90"/>
                <a:gd name="T50" fmla="*/ 694 w 951"/>
                <a:gd name="T51" fmla="*/ 90 h 90"/>
                <a:gd name="T52" fmla="*/ 825 w 951"/>
                <a:gd name="T53" fmla="*/ 90 h 90"/>
                <a:gd name="T54" fmla="*/ 951 w 951"/>
                <a:gd name="T55" fmla="*/ 90 h 90"/>
                <a:gd name="T56" fmla="*/ 951 w 951"/>
                <a:gd name="T57" fmla="*/ 6 h 90"/>
                <a:gd name="T58" fmla="*/ 831 w 951"/>
                <a:gd name="T59" fmla="*/ 6 h 90"/>
                <a:gd name="T60" fmla="*/ 772 w 951"/>
                <a:gd name="T61" fmla="*/ 6 h 90"/>
                <a:gd name="T62" fmla="*/ 700 w 951"/>
                <a:gd name="T63" fmla="*/ 0 h 90"/>
                <a:gd name="T64" fmla="*/ 700 w 951"/>
                <a:gd name="T65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32" name="Freeform 16"/>
            <p:cNvSpPr>
              <a:spLocks/>
            </p:cNvSpPr>
            <p:nvPr userDrawn="1"/>
          </p:nvSpPr>
          <p:spPr bwMode="ltGray">
            <a:xfrm>
              <a:off x="3059" y="1541"/>
              <a:ext cx="102" cy="155"/>
            </a:xfrm>
            <a:custGeom>
              <a:avLst/>
              <a:gdLst>
                <a:gd name="T0" fmla="*/ 102 w 102"/>
                <a:gd name="T1" fmla="*/ 0 h 155"/>
                <a:gd name="T2" fmla="*/ 0 w 102"/>
                <a:gd name="T3" fmla="*/ 12 h 155"/>
                <a:gd name="T4" fmla="*/ 30 w 102"/>
                <a:gd name="T5" fmla="*/ 72 h 155"/>
                <a:gd name="T6" fmla="*/ 30 w 102"/>
                <a:gd name="T7" fmla="*/ 155 h 155"/>
                <a:gd name="T8" fmla="*/ 72 w 102"/>
                <a:gd name="T9" fmla="*/ 155 h 155"/>
                <a:gd name="T10" fmla="*/ 72 w 102"/>
                <a:gd name="T11" fmla="*/ 66 h 155"/>
                <a:gd name="T12" fmla="*/ 102 w 102"/>
                <a:gd name="T13" fmla="*/ 0 h 155"/>
                <a:gd name="T14" fmla="*/ 102 w 102"/>
                <a:gd name="T15" fmla="*/ 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33" name="Freeform 17"/>
            <p:cNvSpPr>
              <a:spLocks noEditPoints="1"/>
            </p:cNvSpPr>
            <p:nvPr userDrawn="1"/>
          </p:nvSpPr>
          <p:spPr bwMode="ltGray">
            <a:xfrm>
              <a:off x="3059" y="1690"/>
              <a:ext cx="90" cy="96"/>
            </a:xfrm>
            <a:custGeom>
              <a:avLst/>
              <a:gdLst>
                <a:gd name="T0" fmla="*/ 48 w 90"/>
                <a:gd name="T1" fmla="*/ 96 h 96"/>
                <a:gd name="T2" fmla="*/ 72 w 90"/>
                <a:gd name="T3" fmla="*/ 72 h 96"/>
                <a:gd name="T4" fmla="*/ 84 w 90"/>
                <a:gd name="T5" fmla="*/ 48 h 96"/>
                <a:gd name="T6" fmla="*/ 90 w 90"/>
                <a:gd name="T7" fmla="*/ 36 h 96"/>
                <a:gd name="T8" fmla="*/ 84 w 90"/>
                <a:gd name="T9" fmla="*/ 24 h 96"/>
                <a:gd name="T10" fmla="*/ 66 w 90"/>
                <a:gd name="T11" fmla="*/ 6 h 96"/>
                <a:gd name="T12" fmla="*/ 42 w 90"/>
                <a:gd name="T13" fmla="*/ 0 h 96"/>
                <a:gd name="T14" fmla="*/ 24 w 90"/>
                <a:gd name="T15" fmla="*/ 0 h 96"/>
                <a:gd name="T16" fmla="*/ 12 w 90"/>
                <a:gd name="T17" fmla="*/ 12 h 96"/>
                <a:gd name="T18" fmla="*/ 6 w 90"/>
                <a:gd name="T19" fmla="*/ 24 h 96"/>
                <a:gd name="T20" fmla="*/ 0 w 90"/>
                <a:gd name="T21" fmla="*/ 36 h 96"/>
                <a:gd name="T22" fmla="*/ 12 w 90"/>
                <a:gd name="T23" fmla="*/ 66 h 96"/>
                <a:gd name="T24" fmla="*/ 30 w 90"/>
                <a:gd name="T25" fmla="*/ 84 h 96"/>
                <a:gd name="T26" fmla="*/ 48 w 90"/>
                <a:gd name="T27" fmla="*/ 96 h 96"/>
                <a:gd name="T28" fmla="*/ 48 w 90"/>
                <a:gd name="T29" fmla="*/ 96 h 96"/>
                <a:gd name="T30" fmla="*/ 48 w 90"/>
                <a:gd name="T31" fmla="*/ 12 h 96"/>
                <a:gd name="T32" fmla="*/ 66 w 90"/>
                <a:gd name="T33" fmla="*/ 18 h 96"/>
                <a:gd name="T34" fmla="*/ 72 w 90"/>
                <a:gd name="T35" fmla="*/ 24 h 96"/>
                <a:gd name="T36" fmla="*/ 72 w 90"/>
                <a:gd name="T37" fmla="*/ 36 h 96"/>
                <a:gd name="T38" fmla="*/ 72 w 90"/>
                <a:gd name="T39" fmla="*/ 48 h 96"/>
                <a:gd name="T40" fmla="*/ 54 w 90"/>
                <a:gd name="T41" fmla="*/ 66 h 96"/>
                <a:gd name="T42" fmla="*/ 48 w 90"/>
                <a:gd name="T43" fmla="*/ 78 h 96"/>
                <a:gd name="T44" fmla="*/ 30 w 90"/>
                <a:gd name="T45" fmla="*/ 66 h 96"/>
                <a:gd name="T46" fmla="*/ 24 w 90"/>
                <a:gd name="T47" fmla="*/ 48 h 96"/>
                <a:gd name="T48" fmla="*/ 18 w 90"/>
                <a:gd name="T49" fmla="*/ 30 h 96"/>
                <a:gd name="T50" fmla="*/ 30 w 90"/>
                <a:gd name="T51" fmla="*/ 12 h 96"/>
                <a:gd name="T52" fmla="*/ 48 w 90"/>
                <a:gd name="T53" fmla="*/ 12 h 96"/>
                <a:gd name="T54" fmla="*/ 48 w 90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34" name="Freeform 18"/>
            <p:cNvSpPr>
              <a:spLocks noEditPoints="1"/>
            </p:cNvSpPr>
            <p:nvPr userDrawn="1"/>
          </p:nvSpPr>
          <p:spPr bwMode="ltGray">
            <a:xfrm>
              <a:off x="3059" y="1768"/>
              <a:ext cx="90" cy="108"/>
            </a:xfrm>
            <a:custGeom>
              <a:avLst/>
              <a:gdLst>
                <a:gd name="T0" fmla="*/ 0 w 90"/>
                <a:gd name="T1" fmla="*/ 90 h 108"/>
                <a:gd name="T2" fmla="*/ 12 w 90"/>
                <a:gd name="T3" fmla="*/ 102 h 108"/>
                <a:gd name="T4" fmla="*/ 24 w 90"/>
                <a:gd name="T5" fmla="*/ 108 h 108"/>
                <a:gd name="T6" fmla="*/ 54 w 90"/>
                <a:gd name="T7" fmla="*/ 108 h 108"/>
                <a:gd name="T8" fmla="*/ 78 w 90"/>
                <a:gd name="T9" fmla="*/ 96 h 108"/>
                <a:gd name="T10" fmla="*/ 90 w 90"/>
                <a:gd name="T11" fmla="*/ 72 h 108"/>
                <a:gd name="T12" fmla="*/ 84 w 90"/>
                <a:gd name="T13" fmla="*/ 42 h 108"/>
                <a:gd name="T14" fmla="*/ 66 w 90"/>
                <a:gd name="T15" fmla="*/ 24 h 108"/>
                <a:gd name="T16" fmla="*/ 54 w 90"/>
                <a:gd name="T17" fmla="*/ 12 h 108"/>
                <a:gd name="T18" fmla="*/ 48 w 90"/>
                <a:gd name="T19" fmla="*/ 6 h 108"/>
                <a:gd name="T20" fmla="*/ 48 w 90"/>
                <a:gd name="T21" fmla="*/ 6 h 108"/>
                <a:gd name="T22" fmla="*/ 48 w 90"/>
                <a:gd name="T23" fmla="*/ 0 h 108"/>
                <a:gd name="T24" fmla="*/ 24 w 90"/>
                <a:gd name="T25" fmla="*/ 24 h 108"/>
                <a:gd name="T26" fmla="*/ 6 w 90"/>
                <a:gd name="T27" fmla="*/ 48 h 108"/>
                <a:gd name="T28" fmla="*/ 0 w 90"/>
                <a:gd name="T29" fmla="*/ 66 h 108"/>
                <a:gd name="T30" fmla="*/ 0 w 90"/>
                <a:gd name="T31" fmla="*/ 90 h 108"/>
                <a:gd name="T32" fmla="*/ 0 w 90"/>
                <a:gd name="T33" fmla="*/ 90 h 108"/>
                <a:gd name="T34" fmla="*/ 12 w 90"/>
                <a:gd name="T35" fmla="*/ 66 h 108"/>
                <a:gd name="T36" fmla="*/ 18 w 90"/>
                <a:gd name="T37" fmla="*/ 48 h 108"/>
                <a:gd name="T38" fmla="*/ 30 w 90"/>
                <a:gd name="T39" fmla="*/ 36 h 108"/>
                <a:gd name="T40" fmla="*/ 42 w 90"/>
                <a:gd name="T41" fmla="*/ 24 h 108"/>
                <a:gd name="T42" fmla="*/ 48 w 90"/>
                <a:gd name="T43" fmla="*/ 18 h 108"/>
                <a:gd name="T44" fmla="*/ 66 w 90"/>
                <a:gd name="T45" fmla="*/ 30 h 108"/>
                <a:gd name="T46" fmla="*/ 72 w 90"/>
                <a:gd name="T47" fmla="*/ 48 h 108"/>
                <a:gd name="T48" fmla="*/ 78 w 90"/>
                <a:gd name="T49" fmla="*/ 72 h 108"/>
                <a:gd name="T50" fmla="*/ 78 w 90"/>
                <a:gd name="T51" fmla="*/ 84 h 108"/>
                <a:gd name="T52" fmla="*/ 66 w 90"/>
                <a:gd name="T53" fmla="*/ 96 h 108"/>
                <a:gd name="T54" fmla="*/ 42 w 90"/>
                <a:gd name="T55" fmla="*/ 102 h 108"/>
                <a:gd name="T56" fmla="*/ 30 w 90"/>
                <a:gd name="T57" fmla="*/ 96 h 108"/>
                <a:gd name="T58" fmla="*/ 18 w 90"/>
                <a:gd name="T59" fmla="*/ 90 h 108"/>
                <a:gd name="T60" fmla="*/ 12 w 90"/>
                <a:gd name="T61" fmla="*/ 78 h 108"/>
                <a:gd name="T62" fmla="*/ 12 w 90"/>
                <a:gd name="T63" fmla="*/ 66 h 108"/>
                <a:gd name="T64" fmla="*/ 12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35" name="Freeform 19"/>
            <p:cNvSpPr>
              <a:spLocks/>
            </p:cNvSpPr>
            <p:nvPr userDrawn="1"/>
          </p:nvSpPr>
          <p:spPr bwMode="ltGray">
            <a:xfrm>
              <a:off x="5470" y="1205"/>
              <a:ext cx="102" cy="156"/>
            </a:xfrm>
            <a:custGeom>
              <a:avLst/>
              <a:gdLst>
                <a:gd name="T0" fmla="*/ 102 w 102"/>
                <a:gd name="T1" fmla="*/ 0 h 156"/>
                <a:gd name="T2" fmla="*/ 0 w 102"/>
                <a:gd name="T3" fmla="*/ 6 h 156"/>
                <a:gd name="T4" fmla="*/ 30 w 102"/>
                <a:gd name="T5" fmla="*/ 72 h 156"/>
                <a:gd name="T6" fmla="*/ 30 w 102"/>
                <a:gd name="T7" fmla="*/ 156 h 156"/>
                <a:gd name="T8" fmla="*/ 72 w 102"/>
                <a:gd name="T9" fmla="*/ 156 h 156"/>
                <a:gd name="T10" fmla="*/ 72 w 102"/>
                <a:gd name="T11" fmla="*/ 66 h 156"/>
                <a:gd name="T12" fmla="*/ 102 w 102"/>
                <a:gd name="T13" fmla="*/ 0 h 156"/>
                <a:gd name="T14" fmla="*/ 102 w 102"/>
                <a:gd name="T15" fmla="*/ 0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36" name="Freeform 20"/>
            <p:cNvSpPr>
              <a:spLocks noEditPoints="1"/>
            </p:cNvSpPr>
            <p:nvPr userDrawn="1"/>
          </p:nvSpPr>
          <p:spPr bwMode="ltGray">
            <a:xfrm>
              <a:off x="5476" y="1349"/>
              <a:ext cx="84" cy="96"/>
            </a:xfrm>
            <a:custGeom>
              <a:avLst/>
              <a:gdLst>
                <a:gd name="T0" fmla="*/ 42 w 84"/>
                <a:gd name="T1" fmla="*/ 96 h 96"/>
                <a:gd name="T2" fmla="*/ 66 w 84"/>
                <a:gd name="T3" fmla="*/ 78 h 96"/>
                <a:gd name="T4" fmla="*/ 84 w 84"/>
                <a:gd name="T5" fmla="*/ 54 h 96"/>
                <a:gd name="T6" fmla="*/ 84 w 84"/>
                <a:gd name="T7" fmla="*/ 30 h 96"/>
                <a:gd name="T8" fmla="*/ 66 w 84"/>
                <a:gd name="T9" fmla="*/ 6 h 96"/>
                <a:gd name="T10" fmla="*/ 42 w 84"/>
                <a:gd name="T11" fmla="*/ 0 h 96"/>
                <a:gd name="T12" fmla="*/ 24 w 84"/>
                <a:gd name="T13" fmla="*/ 6 h 96"/>
                <a:gd name="T14" fmla="*/ 12 w 84"/>
                <a:gd name="T15" fmla="*/ 18 h 96"/>
                <a:gd name="T16" fmla="*/ 6 w 84"/>
                <a:gd name="T17" fmla="*/ 30 h 96"/>
                <a:gd name="T18" fmla="*/ 0 w 84"/>
                <a:gd name="T19" fmla="*/ 42 h 96"/>
                <a:gd name="T20" fmla="*/ 12 w 84"/>
                <a:gd name="T21" fmla="*/ 66 h 96"/>
                <a:gd name="T22" fmla="*/ 30 w 84"/>
                <a:gd name="T23" fmla="*/ 84 h 96"/>
                <a:gd name="T24" fmla="*/ 42 w 84"/>
                <a:gd name="T25" fmla="*/ 96 h 96"/>
                <a:gd name="T26" fmla="*/ 42 w 84"/>
                <a:gd name="T27" fmla="*/ 96 h 96"/>
                <a:gd name="T28" fmla="*/ 48 w 84"/>
                <a:gd name="T29" fmla="*/ 12 h 96"/>
                <a:gd name="T30" fmla="*/ 66 w 84"/>
                <a:gd name="T31" fmla="*/ 18 h 96"/>
                <a:gd name="T32" fmla="*/ 72 w 84"/>
                <a:gd name="T33" fmla="*/ 30 h 96"/>
                <a:gd name="T34" fmla="*/ 72 w 84"/>
                <a:gd name="T35" fmla="*/ 42 h 96"/>
                <a:gd name="T36" fmla="*/ 66 w 84"/>
                <a:gd name="T37" fmla="*/ 54 h 96"/>
                <a:gd name="T38" fmla="*/ 54 w 84"/>
                <a:gd name="T39" fmla="*/ 72 h 96"/>
                <a:gd name="T40" fmla="*/ 42 w 84"/>
                <a:gd name="T41" fmla="*/ 84 h 96"/>
                <a:gd name="T42" fmla="*/ 42 w 84"/>
                <a:gd name="T43" fmla="*/ 84 h 96"/>
                <a:gd name="T44" fmla="*/ 30 w 84"/>
                <a:gd name="T45" fmla="*/ 72 h 96"/>
                <a:gd name="T46" fmla="*/ 18 w 84"/>
                <a:gd name="T47" fmla="*/ 54 h 96"/>
                <a:gd name="T48" fmla="*/ 18 w 84"/>
                <a:gd name="T49" fmla="*/ 30 h 96"/>
                <a:gd name="T50" fmla="*/ 30 w 84"/>
                <a:gd name="T51" fmla="*/ 18 h 96"/>
                <a:gd name="T52" fmla="*/ 48 w 84"/>
                <a:gd name="T53" fmla="*/ 12 h 96"/>
                <a:gd name="T54" fmla="*/ 48 w 84"/>
                <a:gd name="T55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37" name="Freeform 21"/>
            <p:cNvSpPr>
              <a:spLocks noEditPoints="1"/>
            </p:cNvSpPr>
            <p:nvPr userDrawn="1"/>
          </p:nvSpPr>
          <p:spPr bwMode="ltGray">
            <a:xfrm>
              <a:off x="5470" y="1433"/>
              <a:ext cx="90" cy="108"/>
            </a:xfrm>
            <a:custGeom>
              <a:avLst/>
              <a:gdLst>
                <a:gd name="T0" fmla="*/ 6 w 90"/>
                <a:gd name="T1" fmla="*/ 90 h 108"/>
                <a:gd name="T2" fmla="*/ 18 w 90"/>
                <a:gd name="T3" fmla="*/ 102 h 108"/>
                <a:gd name="T4" fmla="*/ 30 w 90"/>
                <a:gd name="T5" fmla="*/ 108 h 108"/>
                <a:gd name="T6" fmla="*/ 60 w 90"/>
                <a:gd name="T7" fmla="*/ 108 h 108"/>
                <a:gd name="T8" fmla="*/ 84 w 90"/>
                <a:gd name="T9" fmla="*/ 96 h 108"/>
                <a:gd name="T10" fmla="*/ 90 w 90"/>
                <a:gd name="T11" fmla="*/ 84 h 108"/>
                <a:gd name="T12" fmla="*/ 90 w 90"/>
                <a:gd name="T13" fmla="*/ 66 h 108"/>
                <a:gd name="T14" fmla="*/ 84 w 90"/>
                <a:gd name="T15" fmla="*/ 36 h 108"/>
                <a:gd name="T16" fmla="*/ 72 w 90"/>
                <a:gd name="T17" fmla="*/ 18 h 108"/>
                <a:gd name="T18" fmla="*/ 60 w 90"/>
                <a:gd name="T19" fmla="*/ 6 h 108"/>
                <a:gd name="T20" fmla="*/ 54 w 90"/>
                <a:gd name="T21" fmla="*/ 0 h 108"/>
                <a:gd name="T22" fmla="*/ 54 w 90"/>
                <a:gd name="T23" fmla="*/ 0 h 108"/>
                <a:gd name="T24" fmla="*/ 48 w 90"/>
                <a:gd name="T25" fmla="*/ 0 h 108"/>
                <a:gd name="T26" fmla="*/ 24 w 90"/>
                <a:gd name="T27" fmla="*/ 24 h 108"/>
                <a:gd name="T28" fmla="*/ 12 w 90"/>
                <a:gd name="T29" fmla="*/ 48 h 108"/>
                <a:gd name="T30" fmla="*/ 0 w 90"/>
                <a:gd name="T31" fmla="*/ 66 h 108"/>
                <a:gd name="T32" fmla="*/ 6 w 90"/>
                <a:gd name="T33" fmla="*/ 90 h 108"/>
                <a:gd name="T34" fmla="*/ 6 w 90"/>
                <a:gd name="T35" fmla="*/ 90 h 108"/>
                <a:gd name="T36" fmla="*/ 18 w 90"/>
                <a:gd name="T37" fmla="*/ 66 h 108"/>
                <a:gd name="T38" fmla="*/ 24 w 90"/>
                <a:gd name="T39" fmla="*/ 48 h 108"/>
                <a:gd name="T40" fmla="*/ 36 w 90"/>
                <a:gd name="T41" fmla="*/ 30 h 108"/>
                <a:gd name="T42" fmla="*/ 42 w 90"/>
                <a:gd name="T43" fmla="*/ 18 h 108"/>
                <a:gd name="T44" fmla="*/ 48 w 90"/>
                <a:gd name="T45" fmla="*/ 12 h 108"/>
                <a:gd name="T46" fmla="*/ 78 w 90"/>
                <a:gd name="T47" fmla="*/ 42 h 108"/>
                <a:gd name="T48" fmla="*/ 84 w 90"/>
                <a:gd name="T49" fmla="*/ 66 h 108"/>
                <a:gd name="T50" fmla="*/ 66 w 90"/>
                <a:gd name="T51" fmla="*/ 90 h 108"/>
                <a:gd name="T52" fmla="*/ 54 w 90"/>
                <a:gd name="T53" fmla="*/ 96 h 108"/>
                <a:gd name="T54" fmla="*/ 42 w 90"/>
                <a:gd name="T55" fmla="*/ 96 h 108"/>
                <a:gd name="T56" fmla="*/ 30 w 90"/>
                <a:gd name="T57" fmla="*/ 96 h 108"/>
                <a:gd name="T58" fmla="*/ 24 w 90"/>
                <a:gd name="T59" fmla="*/ 84 h 108"/>
                <a:gd name="T60" fmla="*/ 18 w 90"/>
                <a:gd name="T61" fmla="*/ 78 h 108"/>
                <a:gd name="T62" fmla="*/ 18 w 90"/>
                <a:gd name="T63" fmla="*/ 66 h 108"/>
                <a:gd name="T64" fmla="*/ 18 w 90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38" name="Freeform 22"/>
            <p:cNvSpPr>
              <a:spLocks noEditPoints="1"/>
            </p:cNvSpPr>
            <p:nvPr userDrawn="1"/>
          </p:nvSpPr>
          <p:spPr bwMode="ltGray">
            <a:xfrm>
              <a:off x="5428" y="3525"/>
              <a:ext cx="66" cy="96"/>
            </a:xfrm>
            <a:custGeom>
              <a:avLst/>
              <a:gdLst>
                <a:gd name="T0" fmla="*/ 30 w 66"/>
                <a:gd name="T1" fmla="*/ 96 h 96"/>
                <a:gd name="T2" fmla="*/ 54 w 66"/>
                <a:gd name="T3" fmla="*/ 72 h 96"/>
                <a:gd name="T4" fmla="*/ 66 w 66"/>
                <a:gd name="T5" fmla="*/ 48 h 96"/>
                <a:gd name="T6" fmla="*/ 66 w 66"/>
                <a:gd name="T7" fmla="*/ 24 h 96"/>
                <a:gd name="T8" fmla="*/ 54 w 66"/>
                <a:gd name="T9" fmla="*/ 6 h 96"/>
                <a:gd name="T10" fmla="*/ 30 w 66"/>
                <a:gd name="T11" fmla="*/ 0 h 96"/>
                <a:gd name="T12" fmla="*/ 18 w 66"/>
                <a:gd name="T13" fmla="*/ 0 h 96"/>
                <a:gd name="T14" fmla="*/ 6 w 66"/>
                <a:gd name="T15" fmla="*/ 12 h 96"/>
                <a:gd name="T16" fmla="*/ 0 w 66"/>
                <a:gd name="T17" fmla="*/ 36 h 96"/>
                <a:gd name="T18" fmla="*/ 6 w 66"/>
                <a:gd name="T19" fmla="*/ 60 h 96"/>
                <a:gd name="T20" fmla="*/ 18 w 66"/>
                <a:gd name="T21" fmla="*/ 84 h 96"/>
                <a:gd name="T22" fmla="*/ 30 w 66"/>
                <a:gd name="T23" fmla="*/ 96 h 96"/>
                <a:gd name="T24" fmla="*/ 30 w 66"/>
                <a:gd name="T25" fmla="*/ 96 h 96"/>
                <a:gd name="T26" fmla="*/ 30 w 66"/>
                <a:gd name="T27" fmla="*/ 12 h 96"/>
                <a:gd name="T28" fmla="*/ 48 w 66"/>
                <a:gd name="T29" fmla="*/ 18 h 96"/>
                <a:gd name="T30" fmla="*/ 54 w 66"/>
                <a:gd name="T31" fmla="*/ 24 h 96"/>
                <a:gd name="T32" fmla="*/ 54 w 66"/>
                <a:gd name="T33" fmla="*/ 36 h 96"/>
                <a:gd name="T34" fmla="*/ 48 w 66"/>
                <a:gd name="T35" fmla="*/ 48 h 96"/>
                <a:gd name="T36" fmla="*/ 36 w 66"/>
                <a:gd name="T37" fmla="*/ 66 h 96"/>
                <a:gd name="T38" fmla="*/ 30 w 66"/>
                <a:gd name="T39" fmla="*/ 78 h 96"/>
                <a:gd name="T40" fmla="*/ 18 w 66"/>
                <a:gd name="T41" fmla="*/ 66 h 96"/>
                <a:gd name="T42" fmla="*/ 12 w 66"/>
                <a:gd name="T43" fmla="*/ 48 h 96"/>
                <a:gd name="T44" fmla="*/ 6 w 66"/>
                <a:gd name="T45" fmla="*/ 30 h 96"/>
                <a:gd name="T46" fmla="*/ 18 w 66"/>
                <a:gd name="T47" fmla="*/ 12 h 96"/>
                <a:gd name="T48" fmla="*/ 30 w 66"/>
                <a:gd name="T49" fmla="*/ 12 h 96"/>
                <a:gd name="T50" fmla="*/ 30 w 66"/>
                <a:gd name="T51" fmla="*/ 12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39" name="Freeform 23"/>
            <p:cNvSpPr>
              <a:spLocks/>
            </p:cNvSpPr>
            <p:nvPr userDrawn="1"/>
          </p:nvSpPr>
          <p:spPr bwMode="ltGray">
            <a:xfrm>
              <a:off x="3017" y="1127"/>
              <a:ext cx="2603" cy="444"/>
            </a:xfrm>
            <a:custGeom>
              <a:avLst/>
              <a:gdLst>
                <a:gd name="T0" fmla="*/ 2577 w 2594"/>
                <a:gd name="T1" fmla="*/ 0 h 444"/>
                <a:gd name="T2" fmla="*/ 2594 w 2594"/>
                <a:gd name="T3" fmla="*/ 72 h 444"/>
                <a:gd name="T4" fmla="*/ 6 w 2594"/>
                <a:gd name="T5" fmla="*/ 444 h 444"/>
                <a:gd name="T6" fmla="*/ 0 w 2594"/>
                <a:gd name="T7" fmla="*/ 396 h 444"/>
                <a:gd name="T8" fmla="*/ 1225 w 2594"/>
                <a:gd name="T9" fmla="*/ 96 h 444"/>
                <a:gd name="T10" fmla="*/ 1351 w 2594"/>
                <a:gd name="T11" fmla="*/ 78 h 444"/>
                <a:gd name="T12" fmla="*/ 2577 w 2594"/>
                <a:gd name="T13" fmla="*/ 0 h 444"/>
                <a:gd name="T14" fmla="*/ 2577 w 2594"/>
                <a:gd name="T15" fmla="*/ 0 h 4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40" name="Freeform 24"/>
            <p:cNvSpPr>
              <a:spLocks noEditPoints="1"/>
            </p:cNvSpPr>
            <p:nvPr userDrawn="1"/>
          </p:nvSpPr>
          <p:spPr bwMode="ltGray">
            <a:xfrm>
              <a:off x="2934" y="3773"/>
              <a:ext cx="84" cy="95"/>
            </a:xfrm>
            <a:custGeom>
              <a:avLst/>
              <a:gdLst>
                <a:gd name="T0" fmla="*/ 36 w 84"/>
                <a:gd name="T1" fmla="*/ 95 h 95"/>
                <a:gd name="T2" fmla="*/ 60 w 84"/>
                <a:gd name="T3" fmla="*/ 77 h 95"/>
                <a:gd name="T4" fmla="*/ 78 w 84"/>
                <a:gd name="T5" fmla="*/ 53 h 95"/>
                <a:gd name="T6" fmla="*/ 84 w 84"/>
                <a:gd name="T7" fmla="*/ 42 h 95"/>
                <a:gd name="T8" fmla="*/ 84 w 84"/>
                <a:gd name="T9" fmla="*/ 30 h 95"/>
                <a:gd name="T10" fmla="*/ 72 w 84"/>
                <a:gd name="T11" fmla="*/ 6 h 95"/>
                <a:gd name="T12" fmla="*/ 42 w 84"/>
                <a:gd name="T13" fmla="*/ 0 h 95"/>
                <a:gd name="T14" fmla="*/ 30 w 84"/>
                <a:gd name="T15" fmla="*/ 0 h 95"/>
                <a:gd name="T16" fmla="*/ 12 w 84"/>
                <a:gd name="T17" fmla="*/ 12 h 95"/>
                <a:gd name="T18" fmla="*/ 0 w 84"/>
                <a:gd name="T19" fmla="*/ 24 h 95"/>
                <a:gd name="T20" fmla="*/ 0 w 84"/>
                <a:gd name="T21" fmla="*/ 36 h 95"/>
                <a:gd name="T22" fmla="*/ 6 w 84"/>
                <a:gd name="T23" fmla="*/ 59 h 95"/>
                <a:gd name="T24" fmla="*/ 24 w 84"/>
                <a:gd name="T25" fmla="*/ 83 h 95"/>
                <a:gd name="T26" fmla="*/ 36 w 84"/>
                <a:gd name="T27" fmla="*/ 95 h 95"/>
                <a:gd name="T28" fmla="*/ 36 w 84"/>
                <a:gd name="T29" fmla="*/ 95 h 95"/>
                <a:gd name="T30" fmla="*/ 48 w 84"/>
                <a:gd name="T31" fmla="*/ 12 h 95"/>
                <a:gd name="T32" fmla="*/ 66 w 84"/>
                <a:gd name="T33" fmla="*/ 18 h 95"/>
                <a:gd name="T34" fmla="*/ 72 w 84"/>
                <a:gd name="T35" fmla="*/ 30 h 95"/>
                <a:gd name="T36" fmla="*/ 72 w 84"/>
                <a:gd name="T37" fmla="*/ 42 h 95"/>
                <a:gd name="T38" fmla="*/ 66 w 84"/>
                <a:gd name="T39" fmla="*/ 53 h 95"/>
                <a:gd name="T40" fmla="*/ 48 w 84"/>
                <a:gd name="T41" fmla="*/ 71 h 95"/>
                <a:gd name="T42" fmla="*/ 42 w 84"/>
                <a:gd name="T43" fmla="*/ 77 h 95"/>
                <a:gd name="T44" fmla="*/ 36 w 84"/>
                <a:gd name="T45" fmla="*/ 77 h 95"/>
                <a:gd name="T46" fmla="*/ 24 w 84"/>
                <a:gd name="T47" fmla="*/ 65 h 95"/>
                <a:gd name="T48" fmla="*/ 18 w 84"/>
                <a:gd name="T49" fmla="*/ 48 h 95"/>
                <a:gd name="T50" fmla="*/ 18 w 84"/>
                <a:gd name="T51" fmla="*/ 30 h 95"/>
                <a:gd name="T52" fmla="*/ 30 w 84"/>
                <a:gd name="T53" fmla="*/ 12 h 95"/>
                <a:gd name="T54" fmla="*/ 48 w 84"/>
                <a:gd name="T55" fmla="*/ 12 h 95"/>
                <a:gd name="T56" fmla="*/ 48 w 84"/>
                <a:gd name="T57" fmla="*/ 12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41" name="Freeform 25"/>
            <p:cNvSpPr>
              <a:spLocks noEditPoints="1"/>
            </p:cNvSpPr>
            <p:nvPr userDrawn="1"/>
          </p:nvSpPr>
          <p:spPr bwMode="ltGray">
            <a:xfrm>
              <a:off x="3779" y="3872"/>
              <a:ext cx="90" cy="108"/>
            </a:xfrm>
            <a:custGeom>
              <a:avLst/>
              <a:gdLst>
                <a:gd name="T0" fmla="*/ 12 w 90"/>
                <a:gd name="T1" fmla="*/ 96 h 108"/>
                <a:gd name="T2" fmla="*/ 24 w 90"/>
                <a:gd name="T3" fmla="*/ 108 h 108"/>
                <a:gd name="T4" fmla="*/ 42 w 90"/>
                <a:gd name="T5" fmla="*/ 108 h 108"/>
                <a:gd name="T6" fmla="*/ 66 w 90"/>
                <a:gd name="T7" fmla="*/ 102 h 108"/>
                <a:gd name="T8" fmla="*/ 84 w 90"/>
                <a:gd name="T9" fmla="*/ 78 h 108"/>
                <a:gd name="T10" fmla="*/ 90 w 90"/>
                <a:gd name="T11" fmla="*/ 66 h 108"/>
                <a:gd name="T12" fmla="*/ 84 w 90"/>
                <a:gd name="T13" fmla="*/ 48 h 108"/>
                <a:gd name="T14" fmla="*/ 66 w 90"/>
                <a:gd name="T15" fmla="*/ 24 h 108"/>
                <a:gd name="T16" fmla="*/ 48 w 90"/>
                <a:gd name="T17" fmla="*/ 12 h 108"/>
                <a:gd name="T18" fmla="*/ 36 w 90"/>
                <a:gd name="T19" fmla="*/ 0 h 108"/>
                <a:gd name="T20" fmla="*/ 30 w 90"/>
                <a:gd name="T21" fmla="*/ 0 h 108"/>
                <a:gd name="T22" fmla="*/ 30 w 90"/>
                <a:gd name="T23" fmla="*/ 0 h 108"/>
                <a:gd name="T24" fmla="*/ 24 w 90"/>
                <a:gd name="T25" fmla="*/ 0 h 108"/>
                <a:gd name="T26" fmla="*/ 12 w 90"/>
                <a:gd name="T27" fmla="*/ 30 h 108"/>
                <a:gd name="T28" fmla="*/ 0 w 90"/>
                <a:gd name="T29" fmla="*/ 54 h 108"/>
                <a:gd name="T30" fmla="*/ 0 w 90"/>
                <a:gd name="T31" fmla="*/ 78 h 108"/>
                <a:gd name="T32" fmla="*/ 12 w 90"/>
                <a:gd name="T33" fmla="*/ 96 h 108"/>
                <a:gd name="T34" fmla="*/ 12 w 90"/>
                <a:gd name="T35" fmla="*/ 96 h 108"/>
                <a:gd name="T36" fmla="*/ 12 w 90"/>
                <a:gd name="T37" fmla="*/ 72 h 108"/>
                <a:gd name="T38" fmla="*/ 18 w 90"/>
                <a:gd name="T39" fmla="*/ 54 h 108"/>
                <a:gd name="T40" fmla="*/ 24 w 90"/>
                <a:gd name="T41" fmla="*/ 36 h 108"/>
                <a:gd name="T42" fmla="*/ 30 w 90"/>
                <a:gd name="T43" fmla="*/ 18 h 108"/>
                <a:gd name="T44" fmla="*/ 30 w 90"/>
                <a:gd name="T45" fmla="*/ 12 h 108"/>
                <a:gd name="T46" fmla="*/ 48 w 90"/>
                <a:gd name="T47" fmla="*/ 24 h 108"/>
                <a:gd name="T48" fmla="*/ 66 w 90"/>
                <a:gd name="T49" fmla="*/ 36 h 108"/>
                <a:gd name="T50" fmla="*/ 78 w 90"/>
                <a:gd name="T51" fmla="*/ 54 h 108"/>
                <a:gd name="T52" fmla="*/ 78 w 90"/>
                <a:gd name="T53" fmla="*/ 72 h 108"/>
                <a:gd name="T54" fmla="*/ 72 w 90"/>
                <a:gd name="T55" fmla="*/ 84 h 108"/>
                <a:gd name="T56" fmla="*/ 48 w 90"/>
                <a:gd name="T57" fmla="*/ 96 h 108"/>
                <a:gd name="T58" fmla="*/ 36 w 90"/>
                <a:gd name="T59" fmla="*/ 96 h 108"/>
                <a:gd name="T60" fmla="*/ 24 w 90"/>
                <a:gd name="T61" fmla="*/ 90 h 108"/>
                <a:gd name="T62" fmla="*/ 18 w 90"/>
                <a:gd name="T63" fmla="*/ 84 h 108"/>
                <a:gd name="T64" fmla="*/ 12 w 90"/>
                <a:gd name="T65" fmla="*/ 72 h 108"/>
                <a:gd name="T66" fmla="*/ 12 w 90"/>
                <a:gd name="T67" fmla="*/ 72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42" name="Freeform 26"/>
            <p:cNvSpPr>
              <a:spLocks noEditPoints="1"/>
            </p:cNvSpPr>
            <p:nvPr userDrawn="1"/>
          </p:nvSpPr>
          <p:spPr bwMode="ltGray">
            <a:xfrm>
              <a:off x="2400" y="3872"/>
              <a:ext cx="72" cy="90"/>
            </a:xfrm>
            <a:custGeom>
              <a:avLst/>
              <a:gdLst>
                <a:gd name="T0" fmla="*/ 71 w 71"/>
                <a:gd name="T1" fmla="*/ 90 h 90"/>
                <a:gd name="T2" fmla="*/ 71 w 71"/>
                <a:gd name="T3" fmla="*/ 60 h 90"/>
                <a:gd name="T4" fmla="*/ 71 w 71"/>
                <a:gd name="T5" fmla="*/ 36 h 90"/>
                <a:gd name="T6" fmla="*/ 60 w 71"/>
                <a:gd name="T7" fmla="*/ 12 h 90"/>
                <a:gd name="T8" fmla="*/ 36 w 71"/>
                <a:gd name="T9" fmla="*/ 0 h 90"/>
                <a:gd name="T10" fmla="*/ 12 w 71"/>
                <a:gd name="T11" fmla="*/ 12 h 90"/>
                <a:gd name="T12" fmla="*/ 0 w 71"/>
                <a:gd name="T13" fmla="*/ 36 h 90"/>
                <a:gd name="T14" fmla="*/ 6 w 71"/>
                <a:gd name="T15" fmla="*/ 60 h 90"/>
                <a:gd name="T16" fmla="*/ 30 w 71"/>
                <a:gd name="T17" fmla="*/ 78 h 90"/>
                <a:gd name="T18" fmla="*/ 54 w 71"/>
                <a:gd name="T19" fmla="*/ 90 h 90"/>
                <a:gd name="T20" fmla="*/ 71 w 71"/>
                <a:gd name="T21" fmla="*/ 90 h 90"/>
                <a:gd name="T22" fmla="*/ 71 w 71"/>
                <a:gd name="T23" fmla="*/ 90 h 90"/>
                <a:gd name="T24" fmla="*/ 24 w 71"/>
                <a:gd name="T25" fmla="*/ 18 h 90"/>
                <a:gd name="T26" fmla="*/ 42 w 71"/>
                <a:gd name="T27" fmla="*/ 18 h 90"/>
                <a:gd name="T28" fmla="*/ 54 w 71"/>
                <a:gd name="T29" fmla="*/ 18 h 90"/>
                <a:gd name="T30" fmla="*/ 60 w 71"/>
                <a:gd name="T31" fmla="*/ 42 h 90"/>
                <a:gd name="T32" fmla="*/ 60 w 71"/>
                <a:gd name="T33" fmla="*/ 66 h 90"/>
                <a:gd name="T34" fmla="*/ 60 w 71"/>
                <a:gd name="T35" fmla="*/ 72 h 90"/>
                <a:gd name="T36" fmla="*/ 60 w 71"/>
                <a:gd name="T37" fmla="*/ 78 h 90"/>
                <a:gd name="T38" fmla="*/ 42 w 71"/>
                <a:gd name="T39" fmla="*/ 72 h 90"/>
                <a:gd name="T40" fmla="*/ 24 w 71"/>
                <a:gd name="T41" fmla="*/ 66 h 90"/>
                <a:gd name="T42" fmla="*/ 12 w 71"/>
                <a:gd name="T43" fmla="*/ 48 h 90"/>
                <a:gd name="T44" fmla="*/ 12 w 71"/>
                <a:gd name="T45" fmla="*/ 30 h 90"/>
                <a:gd name="T46" fmla="*/ 24 w 71"/>
                <a:gd name="T47" fmla="*/ 18 h 90"/>
                <a:gd name="T48" fmla="*/ 24 w 71"/>
                <a:gd name="T49" fmla="*/ 18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43" name="Oval 27"/>
            <p:cNvSpPr>
              <a:spLocks noChangeArrowheads="1"/>
            </p:cNvSpPr>
            <p:nvPr userDrawn="1"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44" name="Oval 28"/>
            <p:cNvSpPr>
              <a:spLocks noChangeArrowheads="1"/>
            </p:cNvSpPr>
            <p:nvPr userDrawn="1"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45" name="Oval 29"/>
            <p:cNvSpPr>
              <a:spLocks noChangeArrowheads="1"/>
            </p:cNvSpPr>
            <p:nvPr userDrawn="1"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46" name="Freeform 30"/>
            <p:cNvSpPr>
              <a:spLocks noEditPoints="1"/>
            </p:cNvSpPr>
            <p:nvPr userDrawn="1"/>
          </p:nvSpPr>
          <p:spPr bwMode="ltGray">
            <a:xfrm>
              <a:off x="3743" y="3788"/>
              <a:ext cx="90" cy="96"/>
            </a:xfrm>
            <a:custGeom>
              <a:avLst/>
              <a:gdLst>
                <a:gd name="T0" fmla="*/ 66 w 90"/>
                <a:gd name="T1" fmla="*/ 96 h 96"/>
                <a:gd name="T2" fmla="*/ 78 w 90"/>
                <a:gd name="T3" fmla="*/ 66 h 96"/>
                <a:gd name="T4" fmla="*/ 90 w 90"/>
                <a:gd name="T5" fmla="*/ 42 h 96"/>
                <a:gd name="T6" fmla="*/ 78 w 90"/>
                <a:gd name="T7" fmla="*/ 18 h 96"/>
                <a:gd name="T8" fmla="*/ 60 w 90"/>
                <a:gd name="T9" fmla="*/ 0 h 96"/>
                <a:gd name="T10" fmla="*/ 30 w 90"/>
                <a:gd name="T11" fmla="*/ 6 h 96"/>
                <a:gd name="T12" fmla="*/ 18 w 90"/>
                <a:gd name="T13" fmla="*/ 18 h 96"/>
                <a:gd name="T14" fmla="*/ 6 w 90"/>
                <a:gd name="T15" fmla="*/ 30 h 96"/>
                <a:gd name="T16" fmla="*/ 0 w 90"/>
                <a:gd name="T17" fmla="*/ 42 h 96"/>
                <a:gd name="T18" fmla="*/ 6 w 90"/>
                <a:gd name="T19" fmla="*/ 60 h 96"/>
                <a:gd name="T20" fmla="*/ 24 w 90"/>
                <a:gd name="T21" fmla="*/ 78 h 96"/>
                <a:gd name="T22" fmla="*/ 48 w 90"/>
                <a:gd name="T23" fmla="*/ 90 h 96"/>
                <a:gd name="T24" fmla="*/ 66 w 90"/>
                <a:gd name="T25" fmla="*/ 96 h 96"/>
                <a:gd name="T26" fmla="*/ 66 w 90"/>
                <a:gd name="T27" fmla="*/ 96 h 96"/>
                <a:gd name="T28" fmla="*/ 42 w 90"/>
                <a:gd name="T29" fmla="*/ 18 h 96"/>
                <a:gd name="T30" fmla="*/ 60 w 90"/>
                <a:gd name="T31" fmla="*/ 18 h 96"/>
                <a:gd name="T32" fmla="*/ 72 w 90"/>
                <a:gd name="T33" fmla="*/ 24 h 96"/>
                <a:gd name="T34" fmla="*/ 72 w 90"/>
                <a:gd name="T35" fmla="*/ 36 h 96"/>
                <a:gd name="T36" fmla="*/ 72 w 90"/>
                <a:gd name="T37" fmla="*/ 48 h 96"/>
                <a:gd name="T38" fmla="*/ 66 w 90"/>
                <a:gd name="T39" fmla="*/ 72 h 96"/>
                <a:gd name="T40" fmla="*/ 60 w 90"/>
                <a:gd name="T41" fmla="*/ 78 h 96"/>
                <a:gd name="T42" fmla="*/ 60 w 90"/>
                <a:gd name="T43" fmla="*/ 84 h 96"/>
                <a:gd name="T44" fmla="*/ 42 w 90"/>
                <a:gd name="T45" fmla="*/ 72 h 96"/>
                <a:gd name="T46" fmla="*/ 30 w 90"/>
                <a:gd name="T47" fmla="*/ 66 h 96"/>
                <a:gd name="T48" fmla="*/ 18 w 90"/>
                <a:gd name="T49" fmla="*/ 42 h 96"/>
                <a:gd name="T50" fmla="*/ 24 w 90"/>
                <a:gd name="T51" fmla="*/ 30 h 96"/>
                <a:gd name="T52" fmla="*/ 42 w 90"/>
                <a:gd name="T53" fmla="*/ 18 h 96"/>
                <a:gd name="T54" fmla="*/ 42 w 90"/>
                <a:gd name="T55" fmla="*/ 18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47" name="Freeform 31"/>
            <p:cNvSpPr>
              <a:spLocks noEditPoints="1"/>
            </p:cNvSpPr>
            <p:nvPr userDrawn="1"/>
          </p:nvSpPr>
          <p:spPr bwMode="ltGray">
            <a:xfrm>
              <a:off x="5422" y="3603"/>
              <a:ext cx="72" cy="108"/>
            </a:xfrm>
            <a:custGeom>
              <a:avLst/>
              <a:gdLst>
                <a:gd name="T0" fmla="*/ 0 w 72"/>
                <a:gd name="T1" fmla="*/ 90 h 108"/>
                <a:gd name="T2" fmla="*/ 12 w 72"/>
                <a:gd name="T3" fmla="*/ 102 h 108"/>
                <a:gd name="T4" fmla="*/ 24 w 72"/>
                <a:gd name="T5" fmla="*/ 108 h 108"/>
                <a:gd name="T6" fmla="*/ 48 w 72"/>
                <a:gd name="T7" fmla="*/ 108 h 108"/>
                <a:gd name="T8" fmla="*/ 66 w 72"/>
                <a:gd name="T9" fmla="*/ 96 h 108"/>
                <a:gd name="T10" fmla="*/ 72 w 72"/>
                <a:gd name="T11" fmla="*/ 66 h 108"/>
                <a:gd name="T12" fmla="*/ 66 w 72"/>
                <a:gd name="T13" fmla="*/ 42 h 108"/>
                <a:gd name="T14" fmla="*/ 60 w 72"/>
                <a:gd name="T15" fmla="*/ 18 h 108"/>
                <a:gd name="T16" fmla="*/ 48 w 72"/>
                <a:gd name="T17" fmla="*/ 6 h 108"/>
                <a:gd name="T18" fmla="*/ 42 w 72"/>
                <a:gd name="T19" fmla="*/ 0 h 108"/>
                <a:gd name="T20" fmla="*/ 42 w 72"/>
                <a:gd name="T21" fmla="*/ 0 h 108"/>
                <a:gd name="T22" fmla="*/ 36 w 72"/>
                <a:gd name="T23" fmla="*/ 0 h 108"/>
                <a:gd name="T24" fmla="*/ 18 w 72"/>
                <a:gd name="T25" fmla="*/ 24 h 108"/>
                <a:gd name="T26" fmla="*/ 6 w 72"/>
                <a:gd name="T27" fmla="*/ 48 h 108"/>
                <a:gd name="T28" fmla="*/ 0 w 72"/>
                <a:gd name="T29" fmla="*/ 66 h 108"/>
                <a:gd name="T30" fmla="*/ 0 w 72"/>
                <a:gd name="T31" fmla="*/ 90 h 108"/>
                <a:gd name="T32" fmla="*/ 0 w 72"/>
                <a:gd name="T33" fmla="*/ 90 h 108"/>
                <a:gd name="T34" fmla="*/ 12 w 72"/>
                <a:gd name="T35" fmla="*/ 66 h 108"/>
                <a:gd name="T36" fmla="*/ 18 w 72"/>
                <a:gd name="T37" fmla="*/ 48 h 108"/>
                <a:gd name="T38" fmla="*/ 24 w 72"/>
                <a:gd name="T39" fmla="*/ 36 h 108"/>
                <a:gd name="T40" fmla="*/ 30 w 72"/>
                <a:gd name="T41" fmla="*/ 24 h 108"/>
                <a:gd name="T42" fmla="*/ 36 w 72"/>
                <a:gd name="T43" fmla="*/ 18 h 108"/>
                <a:gd name="T44" fmla="*/ 54 w 72"/>
                <a:gd name="T45" fmla="*/ 30 h 108"/>
                <a:gd name="T46" fmla="*/ 60 w 72"/>
                <a:gd name="T47" fmla="*/ 48 h 108"/>
                <a:gd name="T48" fmla="*/ 66 w 72"/>
                <a:gd name="T49" fmla="*/ 72 h 108"/>
                <a:gd name="T50" fmla="*/ 66 w 72"/>
                <a:gd name="T51" fmla="*/ 84 h 108"/>
                <a:gd name="T52" fmla="*/ 54 w 72"/>
                <a:gd name="T53" fmla="*/ 96 h 108"/>
                <a:gd name="T54" fmla="*/ 30 w 72"/>
                <a:gd name="T55" fmla="*/ 102 h 108"/>
                <a:gd name="T56" fmla="*/ 24 w 72"/>
                <a:gd name="T57" fmla="*/ 96 h 108"/>
                <a:gd name="T58" fmla="*/ 12 w 72"/>
                <a:gd name="T59" fmla="*/ 90 h 108"/>
                <a:gd name="T60" fmla="*/ 12 w 72"/>
                <a:gd name="T61" fmla="*/ 78 h 108"/>
                <a:gd name="T62" fmla="*/ 12 w 72"/>
                <a:gd name="T63" fmla="*/ 66 h 108"/>
                <a:gd name="T64" fmla="*/ 12 w 72"/>
                <a:gd name="T65" fmla="*/ 6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48" name="Rectangle 32"/>
            <p:cNvSpPr>
              <a:spLocks noChangeArrowheads="1"/>
            </p:cNvSpPr>
            <p:nvPr userDrawn="1"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49" name="Rectangle 33"/>
            <p:cNvSpPr>
              <a:spLocks noChangeArrowheads="1"/>
            </p:cNvSpPr>
            <p:nvPr userDrawn="1"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50" name="AutoShape 34"/>
            <p:cNvSpPr>
              <a:spLocks noChangeArrowheads="1"/>
            </p:cNvSpPr>
            <p:nvPr userDrawn="1"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51" name="Freeform 35"/>
            <p:cNvSpPr>
              <a:spLocks/>
            </p:cNvSpPr>
            <p:nvPr userDrawn="1"/>
          </p:nvSpPr>
          <p:spPr bwMode="ltGray">
            <a:xfrm>
              <a:off x="4306" y="1529"/>
              <a:ext cx="252" cy="1576"/>
            </a:xfrm>
            <a:custGeom>
              <a:avLst/>
              <a:gdLst>
                <a:gd name="T0" fmla="*/ 252 w 252"/>
                <a:gd name="T1" fmla="*/ 1576 h 1576"/>
                <a:gd name="T2" fmla="*/ 12 w 252"/>
                <a:gd name="T3" fmla="*/ 84 h 1576"/>
                <a:gd name="T4" fmla="*/ 12 w 252"/>
                <a:gd name="T5" fmla="*/ 60 h 1576"/>
                <a:gd name="T6" fmla="*/ 0 w 252"/>
                <a:gd name="T7" fmla="*/ 12 h 1576"/>
                <a:gd name="T8" fmla="*/ 72 w 252"/>
                <a:gd name="T9" fmla="*/ 0 h 1576"/>
                <a:gd name="T10" fmla="*/ 72 w 252"/>
                <a:gd name="T11" fmla="*/ 0 h 1576"/>
                <a:gd name="T12" fmla="*/ 78 w 252"/>
                <a:gd name="T13" fmla="*/ 48 h 1576"/>
                <a:gd name="T14" fmla="*/ 88 w 252"/>
                <a:gd name="T15" fmla="*/ 66 h 15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52" name="Freeform 36"/>
            <p:cNvSpPr>
              <a:spLocks/>
            </p:cNvSpPr>
            <p:nvPr userDrawn="1"/>
          </p:nvSpPr>
          <p:spPr bwMode="ltGray">
            <a:xfrm>
              <a:off x="4169" y="1421"/>
              <a:ext cx="317" cy="138"/>
            </a:xfrm>
            <a:custGeom>
              <a:avLst/>
              <a:gdLst>
                <a:gd name="T0" fmla="*/ 161 w 316"/>
                <a:gd name="T1" fmla="*/ 0 h 138"/>
                <a:gd name="T2" fmla="*/ 227 w 316"/>
                <a:gd name="T3" fmla="*/ 6 h 138"/>
                <a:gd name="T4" fmla="*/ 275 w 316"/>
                <a:gd name="T5" fmla="*/ 36 h 138"/>
                <a:gd name="T6" fmla="*/ 304 w 316"/>
                <a:gd name="T7" fmla="*/ 78 h 138"/>
                <a:gd name="T8" fmla="*/ 316 w 316"/>
                <a:gd name="T9" fmla="*/ 138 h 138"/>
                <a:gd name="T10" fmla="*/ 0 w 316"/>
                <a:gd name="T11" fmla="*/ 138 h 138"/>
                <a:gd name="T12" fmla="*/ 11 w 316"/>
                <a:gd name="T13" fmla="*/ 78 h 138"/>
                <a:gd name="T14" fmla="*/ 47 w 316"/>
                <a:gd name="T15" fmla="*/ 36 h 138"/>
                <a:gd name="T16" fmla="*/ 95 w 316"/>
                <a:gd name="T17" fmla="*/ 6 h 138"/>
                <a:gd name="T18" fmla="*/ 161 w 316"/>
                <a:gd name="T19" fmla="*/ 0 h 138"/>
                <a:gd name="T20" fmla="*/ 161 w 316"/>
                <a:gd name="T21" fmla="*/ 0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4853" name="Rectangle 3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4854" name="Rectangle 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4855" name="Rectangle 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78563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34856" name="Rectangle 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78563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34857" name="Rectangle 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78563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n-lt"/>
              </a:defRPr>
            </a:lvl1pPr>
          </a:lstStyle>
          <a:p>
            <a:fld id="{96405389-E948-4843-98A7-833D8ED816BB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VY_32_INOVACE_04B_Posilování nacismu</a:t>
            </a:r>
          </a:p>
        </p:txBody>
      </p:sp>
      <p:pic>
        <p:nvPicPr>
          <p:cNvPr id="3686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Opatření proti </a:t>
            </a:r>
            <a:r>
              <a:rPr lang="cs-CZ" dirty="0" smtClean="0"/>
              <a:t>židům </a:t>
            </a:r>
            <a:r>
              <a:rPr lang="cs-CZ" dirty="0"/>
              <a:t>1.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dirty="0"/>
              <a:t>Rasismus první pocítili němečtí židé</a:t>
            </a:r>
          </a:p>
          <a:p>
            <a:pPr>
              <a:lnSpc>
                <a:spcPct val="90000"/>
              </a:lnSpc>
            </a:pPr>
            <a:r>
              <a:rPr lang="cs-CZ" dirty="0"/>
              <a:t>Byli vyloučeni z veřejného života, vyhnáni z vysokých škol, divadel a státních úřadů</a:t>
            </a:r>
          </a:p>
          <a:p>
            <a:pPr>
              <a:lnSpc>
                <a:spcPct val="90000"/>
              </a:lnSpc>
            </a:pPr>
            <a:r>
              <a:rPr lang="cs-CZ" dirty="0"/>
              <a:t>Organizován byl bojkot židovských obchodů, bank, lékařů, advokátů atd.</a:t>
            </a:r>
          </a:p>
          <a:p>
            <a:pPr>
              <a:lnSpc>
                <a:spcPct val="90000"/>
              </a:lnSpc>
            </a:pPr>
            <a:r>
              <a:rPr lang="cs-CZ" dirty="0"/>
              <a:t>V roce 1935 byly schváleny v Norimberku rasové </a:t>
            </a:r>
            <a:r>
              <a:rPr lang="cs-CZ" dirty="0" smtClean="0"/>
              <a:t>zákony</a:t>
            </a:r>
          </a:p>
          <a:p>
            <a:pPr>
              <a:lnSpc>
                <a:spcPct val="90000"/>
              </a:lnSpc>
            </a:pPr>
            <a:endParaRPr lang="cs-CZ" sz="1600" dirty="0"/>
          </a:p>
          <a:p>
            <a:pPr marL="0" indent="0">
              <a:lnSpc>
                <a:spcPct val="90000"/>
              </a:lnSpc>
              <a:buNone/>
            </a:pPr>
            <a:endParaRPr lang="cs-CZ" sz="1600" dirty="0" smtClean="0"/>
          </a:p>
          <a:p>
            <a:pPr marL="0" indent="0">
              <a:lnSpc>
                <a:spcPct val="90000"/>
              </a:lnSpc>
              <a:buNone/>
            </a:pPr>
            <a:endParaRPr lang="cs-CZ" sz="1600" dirty="0"/>
          </a:p>
          <a:p>
            <a:pPr marL="0" indent="0">
              <a:lnSpc>
                <a:spcPct val="90000"/>
              </a:lnSpc>
              <a:buNone/>
            </a:pPr>
            <a:r>
              <a:rPr lang="cs-CZ" sz="1600" dirty="0" smtClean="0"/>
              <a:t>Jan </a:t>
            </a:r>
            <a:r>
              <a:rPr lang="cs-CZ" sz="1600" dirty="0"/>
              <a:t>Kuklík, Jiří Kocian: Dějepis – Nejnovější dějiny, pro 9. ročník základní školy</a:t>
            </a:r>
          </a:p>
          <a:p>
            <a:pPr>
              <a:lnSpc>
                <a:spcPct val="90000"/>
              </a:lnSpc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333375"/>
            <a:ext cx="8229600" cy="863600"/>
          </a:xfrm>
        </p:spPr>
        <p:txBody>
          <a:bodyPr/>
          <a:lstStyle/>
          <a:p>
            <a:r>
              <a:rPr lang="cs-CZ"/>
              <a:t>Opatření proti židům 2.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196975"/>
            <a:ext cx="8229600" cy="4924425"/>
          </a:xfrm>
        </p:spPr>
        <p:txBody>
          <a:bodyPr/>
          <a:lstStyle/>
          <a:p>
            <a:r>
              <a:rPr lang="cs-CZ" sz="2800" dirty="0"/>
              <a:t>Vyvrcholením byla v listopadu 1938 tzv. „křišťálová noc“</a:t>
            </a:r>
          </a:p>
          <a:p>
            <a:r>
              <a:rPr lang="cs-CZ" sz="2800" dirty="0"/>
              <a:t>Zapalovány byly židovské synagogy, školy, obchody atd.</a:t>
            </a:r>
          </a:p>
          <a:p>
            <a:r>
              <a:rPr lang="cs-CZ" sz="2800" dirty="0"/>
              <a:t>Židům byl zabaven majetek a předán do „árijských“ rukou</a:t>
            </a:r>
          </a:p>
          <a:p>
            <a:r>
              <a:rPr lang="cs-CZ" sz="2800" dirty="0"/>
              <a:t>Nacističtí vůdci začali uvažovat o „konečném řešení“ židovské otázky – vyhlazení židů </a:t>
            </a:r>
            <a:endParaRPr lang="cs-CZ" sz="2800" dirty="0" smtClean="0"/>
          </a:p>
          <a:p>
            <a:endParaRPr lang="cs-CZ" sz="2800" dirty="0"/>
          </a:p>
          <a:p>
            <a:pPr marL="0" indent="0">
              <a:buNone/>
            </a:pPr>
            <a:r>
              <a:rPr lang="cs-CZ" sz="1600" dirty="0"/>
              <a:t>Jan Kuklík, Jiří Kocian: Dějepis – Nejnovější dějiny, pro 9. ročník základní školy</a:t>
            </a:r>
          </a:p>
          <a:p>
            <a:pPr marL="0" indent="0">
              <a:buNone/>
            </a:pPr>
            <a:r>
              <a:rPr lang="cs-CZ" sz="2800" dirty="0" smtClean="0"/>
              <a:t> 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214313"/>
            <a:ext cx="8764587" cy="1462087"/>
          </a:xfrm>
        </p:spPr>
        <p:txBody>
          <a:bodyPr/>
          <a:lstStyle/>
          <a:p>
            <a:r>
              <a:rPr lang="cs-CZ" sz="4000"/>
              <a:t>Další nedemokratické režimy v Evropě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484784"/>
            <a:ext cx="8704263" cy="5112568"/>
          </a:xfrm>
        </p:spPr>
        <p:txBody>
          <a:bodyPr/>
          <a:lstStyle/>
          <a:p>
            <a:r>
              <a:rPr lang="cs-CZ" dirty="0"/>
              <a:t>Relativní úspěchy diktatur v Itálii a v Německu povzbudily stoupence podobných metod i jinde:</a:t>
            </a:r>
          </a:p>
          <a:p>
            <a:pPr lvl="1"/>
            <a:r>
              <a:rPr lang="cs-CZ" sz="3200" dirty="0"/>
              <a:t>Španělsko, Portugalsko</a:t>
            </a:r>
          </a:p>
          <a:p>
            <a:pPr lvl="1"/>
            <a:r>
              <a:rPr lang="cs-CZ" sz="3200" dirty="0"/>
              <a:t>Řada států ve východní Evropě a na Balkáně</a:t>
            </a:r>
          </a:p>
          <a:p>
            <a:r>
              <a:rPr lang="cs-CZ" dirty="0"/>
              <a:t>Československo zůstává ostrovem demokracie ve střední </a:t>
            </a:r>
            <a:r>
              <a:rPr lang="cs-CZ" dirty="0" smtClean="0"/>
              <a:t>Evropě</a:t>
            </a:r>
          </a:p>
          <a:p>
            <a:endParaRPr lang="cs-CZ" sz="1600" smtClean="0"/>
          </a:p>
          <a:p>
            <a:pPr marL="0" indent="0">
              <a:buNone/>
            </a:pPr>
            <a:endParaRPr lang="cs-CZ" sz="1600" smtClean="0"/>
          </a:p>
          <a:p>
            <a:pPr marL="0" indent="0">
              <a:buNone/>
            </a:pPr>
            <a:r>
              <a:rPr lang="cs-CZ" sz="1600" dirty="0" smtClean="0"/>
              <a:t>Jan </a:t>
            </a:r>
            <a:r>
              <a:rPr lang="cs-CZ" sz="1600" dirty="0"/>
              <a:t>Kuklík, Jiří Kocian: Dějepis – Nejnovější dějiny, pro 9. ročník základní školy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23528" y="1412776"/>
            <a:ext cx="8568952" cy="4752528"/>
          </a:xfrm>
        </p:spPr>
        <p:txBody>
          <a:bodyPr/>
          <a:lstStyle/>
          <a:p>
            <a:pPr marL="514350" indent="-514350" algn="l">
              <a:buAutoNum type="arabicParenR"/>
            </a:pPr>
            <a:r>
              <a:rPr lang="cs-CZ" dirty="0" smtClean="0"/>
              <a:t>Ve kterém německém městě byly schváleny rasové </a:t>
            </a:r>
            <a:r>
              <a:rPr lang="cs-CZ" dirty="0" smtClean="0"/>
              <a:t>zákony?</a:t>
            </a:r>
            <a:endParaRPr lang="cs-CZ" dirty="0" smtClean="0"/>
          </a:p>
          <a:p>
            <a:pPr marL="514350" indent="-514350" algn="l">
              <a:buAutoNum type="arabicParenR"/>
            </a:pPr>
            <a:r>
              <a:rPr lang="cs-CZ" dirty="0" smtClean="0"/>
              <a:t>Židovský náboženský objekt se jmenuje s……………………</a:t>
            </a:r>
          </a:p>
          <a:p>
            <a:pPr marL="514350" indent="-514350" algn="l">
              <a:buAutoNum type="arabicParenR"/>
            </a:pPr>
            <a:r>
              <a:rPr lang="cs-CZ" dirty="0" smtClean="0"/>
              <a:t>V listopadu 1938 vyvrcholily útoky proti židovskému obyvatelstvu tzv. k………………. n……….</a:t>
            </a:r>
          </a:p>
          <a:p>
            <a:pPr marL="514350" indent="-514350" algn="l">
              <a:buAutoNum type="arabicParenR"/>
            </a:pPr>
            <a:r>
              <a:rPr lang="cs-CZ" dirty="0" smtClean="0"/>
              <a:t>Úspěch nacistů v Německu inspiroval další státy v Evropě. Které?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11560" y="260649"/>
            <a:ext cx="7772400" cy="936103"/>
          </a:xfrm>
        </p:spPr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6973941"/>
      </p:ext>
    </p:extLst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Balance">
  <a:themeElements>
    <a:clrScheme name="Balance 1">
      <a:dk1>
        <a:srgbClr val="663300"/>
      </a:dk1>
      <a:lt1>
        <a:srgbClr val="FFFFFF"/>
      </a:lt1>
      <a:dk2>
        <a:srgbClr val="9966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C66"/>
      </a:hlink>
      <a:folHlink>
        <a:srgbClr val="CCA500"/>
      </a:folHlink>
    </a:clrScheme>
    <a:fontScheme name="Balance">
      <a:majorFont>
        <a:latin typeface="Arial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alance 1">
        <a:dk1>
          <a:srgbClr val="663300"/>
        </a:dk1>
        <a:lt1>
          <a:srgbClr val="FFFFFF"/>
        </a:lt1>
        <a:dk2>
          <a:srgbClr val="996600"/>
        </a:dk2>
        <a:lt2>
          <a:srgbClr val="DBBD71"/>
        </a:lt2>
        <a:accent1>
          <a:srgbClr val="F8A500"/>
        </a:accent1>
        <a:accent2>
          <a:srgbClr val="808000"/>
        </a:accent2>
        <a:accent3>
          <a:srgbClr val="CAB8AA"/>
        </a:accent3>
        <a:accent4>
          <a:srgbClr val="DADADA"/>
        </a:accent4>
        <a:accent5>
          <a:srgbClr val="FBCFAA"/>
        </a:accent5>
        <a:accent6>
          <a:srgbClr val="737300"/>
        </a:accent6>
        <a:hlink>
          <a:srgbClr val="FFCC66"/>
        </a:hlink>
        <a:folHlink>
          <a:srgbClr val="CCA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2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CC66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B8AA"/>
        </a:accent5>
        <a:accent6>
          <a:srgbClr val="AC6D56"/>
        </a:accent6>
        <a:hlink>
          <a:srgbClr val="FFFF99"/>
        </a:hlink>
        <a:folHlink>
          <a:srgbClr val="E5B3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3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2EB62E"/>
        </a:accent1>
        <a:accent2>
          <a:srgbClr val="527C3A"/>
        </a:accent2>
        <a:accent3>
          <a:srgbClr val="B2B9AC"/>
        </a:accent3>
        <a:accent4>
          <a:srgbClr val="DADADA"/>
        </a:accent4>
        <a:accent5>
          <a:srgbClr val="ADD7AD"/>
        </a:accent5>
        <a:accent6>
          <a:srgbClr val="497034"/>
        </a:accent6>
        <a:hlink>
          <a:srgbClr val="DDD8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4">
        <a:dk1>
          <a:srgbClr val="005A58"/>
        </a:dk1>
        <a:lt1>
          <a:srgbClr val="FFFFFF"/>
        </a:lt1>
        <a:dk2>
          <a:srgbClr val="00716E"/>
        </a:dk2>
        <a:lt2>
          <a:srgbClr val="FFFF99"/>
        </a:lt2>
        <a:accent1>
          <a:srgbClr val="2DB3B0"/>
        </a:accent1>
        <a:accent2>
          <a:srgbClr val="6D6FC7"/>
        </a:accent2>
        <a:accent3>
          <a:srgbClr val="AABBBA"/>
        </a:accent3>
        <a:accent4>
          <a:srgbClr val="DADADA"/>
        </a:accent4>
        <a:accent5>
          <a:srgbClr val="ADD6D4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336699"/>
        </a:accent1>
        <a:accent2>
          <a:srgbClr val="00B000"/>
        </a:accent2>
        <a:accent3>
          <a:srgbClr val="ACB3C1"/>
        </a:accent3>
        <a:accent4>
          <a:srgbClr val="DADADA"/>
        </a:accent4>
        <a:accent5>
          <a:srgbClr val="ADB8CA"/>
        </a:accent5>
        <a:accent6>
          <a:srgbClr val="009F00"/>
        </a:accent6>
        <a:hlink>
          <a:srgbClr val="00CCFF"/>
        </a:hlink>
        <a:folHlink>
          <a:srgbClr val="B5FFF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6">
        <a:dk1>
          <a:srgbClr val="2F2D25"/>
        </a:dk1>
        <a:lt1>
          <a:srgbClr val="FFFFFF"/>
        </a:lt1>
        <a:dk2>
          <a:srgbClr val="656151"/>
        </a:dk2>
        <a:lt2>
          <a:srgbClr val="FFFFCC"/>
        </a:lt2>
        <a:accent1>
          <a:srgbClr val="818173"/>
        </a:accent1>
        <a:accent2>
          <a:srgbClr val="809EA8"/>
        </a:accent2>
        <a:accent3>
          <a:srgbClr val="B8B7B3"/>
        </a:accent3>
        <a:accent4>
          <a:srgbClr val="DADADA"/>
        </a:accent4>
        <a:accent5>
          <a:srgbClr val="C1C1BC"/>
        </a:accent5>
        <a:accent6>
          <a:srgbClr val="738F98"/>
        </a:accent6>
        <a:hlink>
          <a:srgbClr val="E2C86A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7">
        <a:dk1>
          <a:srgbClr val="B4AF80"/>
        </a:dk1>
        <a:lt1>
          <a:srgbClr val="FFFFFF"/>
        </a:lt1>
        <a:dk2>
          <a:srgbClr val="C8C6A2"/>
        </a:dk2>
        <a:lt2>
          <a:srgbClr val="827F4C"/>
        </a:lt2>
        <a:accent1>
          <a:srgbClr val="7C784E"/>
        </a:accent1>
        <a:accent2>
          <a:srgbClr val="A2A4AC"/>
        </a:accent2>
        <a:accent3>
          <a:srgbClr val="E0DFCE"/>
        </a:accent3>
        <a:accent4>
          <a:srgbClr val="DADADA"/>
        </a:accent4>
        <a:accent5>
          <a:srgbClr val="BFBEB2"/>
        </a:accent5>
        <a:accent6>
          <a:srgbClr val="92949B"/>
        </a:accent6>
        <a:hlink>
          <a:srgbClr val="33CCCC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8">
        <a:dk1>
          <a:srgbClr val="000000"/>
        </a:dk1>
        <a:lt1>
          <a:srgbClr val="DDDDDD"/>
        </a:lt1>
        <a:dk2>
          <a:srgbClr val="000000"/>
        </a:dk2>
        <a:lt2>
          <a:srgbClr val="B8B7D1"/>
        </a:lt2>
        <a:accent1>
          <a:srgbClr val="F1F0F4"/>
        </a:accent1>
        <a:accent2>
          <a:srgbClr val="C1BCFC"/>
        </a:accent2>
        <a:accent3>
          <a:srgbClr val="EBEBEB"/>
        </a:accent3>
        <a:accent4>
          <a:srgbClr val="000000"/>
        </a:accent4>
        <a:accent5>
          <a:srgbClr val="F7F6F8"/>
        </a:accent5>
        <a:accent6>
          <a:srgbClr val="AFAAE4"/>
        </a:accent6>
        <a:hlink>
          <a:srgbClr val="5454C6"/>
        </a:hlink>
        <a:folHlink>
          <a:srgbClr val="6A6F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lance 9">
        <a:dk1>
          <a:srgbClr val="000000"/>
        </a:dk1>
        <a:lt1>
          <a:srgbClr val="FFFFFF"/>
        </a:lt1>
        <a:dk2>
          <a:srgbClr val="00A29E"/>
        </a:dk2>
        <a:lt2>
          <a:srgbClr val="CBCBCB"/>
        </a:lt2>
        <a:accent1>
          <a:srgbClr val="E5E5FF"/>
        </a:accent1>
        <a:accent2>
          <a:srgbClr val="79CD6B"/>
        </a:accent2>
        <a:accent3>
          <a:srgbClr val="FFFFFF"/>
        </a:accent3>
        <a:accent4>
          <a:srgbClr val="000000"/>
        </a:accent4>
        <a:accent5>
          <a:srgbClr val="F0F0FF"/>
        </a:accent5>
        <a:accent6>
          <a:srgbClr val="6DBA60"/>
        </a:accent6>
        <a:hlink>
          <a:srgbClr val="4477DE"/>
        </a:hlink>
        <a:folHlink>
          <a:srgbClr val="65498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122</TotalTime>
  <Words>296</Words>
  <Application>Microsoft Office PowerPoint</Application>
  <PresentationFormat>Předvádění na obrazovce (4:3)</PresentationFormat>
  <Paragraphs>38</Paragraphs>
  <Slides>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Výchozí návrh</vt:lpstr>
      <vt:lpstr>Balance</vt:lpstr>
      <vt:lpstr>VY_32_INOVACE_04B_Posilování nacismu</vt:lpstr>
      <vt:lpstr>Opatření proti židům 1.</vt:lpstr>
      <vt:lpstr>Opatření proti židům 2.</vt:lpstr>
      <vt:lpstr>Další nedemokratické režimy v Evropě</vt:lpstr>
      <vt:lpstr>Otázky</vt:lpstr>
    </vt:vector>
  </TitlesOfParts>
  <Company>ZS Choustník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Upevňování moci nacistů</dc:title>
  <dc:creator>PC Scenic</dc:creator>
  <cp:lastModifiedBy>U1</cp:lastModifiedBy>
  <cp:revision>14</cp:revision>
  <dcterms:created xsi:type="dcterms:W3CDTF">2010-12-27T16:59:03Z</dcterms:created>
  <dcterms:modified xsi:type="dcterms:W3CDTF">2012-03-08T21:31:24Z</dcterms:modified>
</cp:coreProperties>
</file>