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71" r:id="rId11"/>
    <p:sldId id="264" r:id="rId12"/>
    <p:sldId id="265" r:id="rId13"/>
    <p:sldId id="266" r:id="rId14"/>
    <p:sldId id="267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Ing. Hana Vláčilová" initials="H.V.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2766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89053-8018-4B5B-9759-1155EEC579F3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ADF77-3AB5-46F2-A452-98A8761D69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796B-88E4-4B37-BCA5-0E1087C96EB8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D17A95-E42D-47C0-8495-A7E2E1FB32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D17A95-E42D-47C0-8495-A7E2E1FB3217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D17A95-E42D-47C0-8495-A7E2E1FB3217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D17A95-E42D-47C0-8495-A7E2E1FB3217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D17A95-E42D-47C0-8495-A7E2E1FB3217}" type="slidenum">
              <a:rPr lang="cs-CZ" smtClean="0"/>
              <a:pPr/>
              <a:t>15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A04246-D5A5-49D2-990C-CFDBB0BCE2C7}" type="datetimeFigureOut">
              <a:rPr lang="cs-CZ" smtClean="0"/>
              <a:pPr/>
              <a:t>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53DAA-BCB3-488E-9EA7-E686A3695D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tiff"/><Relationship Id="rId3" Type="http://schemas.openxmlformats.org/officeDocument/2006/relationships/image" Target="../media/image17.tiff"/><Relationship Id="rId7" Type="http://schemas.openxmlformats.org/officeDocument/2006/relationships/image" Target="../media/image21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tiff"/><Relationship Id="rId5" Type="http://schemas.openxmlformats.org/officeDocument/2006/relationships/image" Target="../media/image19.tiff"/><Relationship Id="rId4" Type="http://schemas.openxmlformats.org/officeDocument/2006/relationships/image" Target="../media/image18.tiff"/><Relationship Id="rId9" Type="http://schemas.openxmlformats.org/officeDocument/2006/relationships/image" Target="../media/image23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tiff"/><Relationship Id="rId4" Type="http://schemas.openxmlformats.org/officeDocument/2006/relationships/image" Target="../media/image27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tiff"/><Relationship Id="rId4" Type="http://schemas.openxmlformats.org/officeDocument/2006/relationships/image" Target="../media/image31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00108"/>
            <a:ext cx="7772400" cy="147002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cs typeface="Times New Roman" pitchFamily="18" charset="0"/>
              </a:rPr>
              <a:t>Výuková lekce</a:t>
            </a:r>
            <a:endParaRPr lang="cs-CZ" sz="8000" b="1" dirty="0">
              <a:solidFill>
                <a:srgbClr val="C00000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Documents and Settings\Hanka\Dokumenty\PREZENTACE\OBRÁZKY 1\1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085184"/>
            <a:ext cx="661009" cy="681040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75656" y="2276872"/>
            <a:ext cx="6408712" cy="2688704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PowerPointu</a:t>
            </a:r>
          </a:p>
          <a:p>
            <a:r>
              <a:rPr lang="cs-CZ" sz="57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Ing. Hana Vláčilová</a:t>
            </a:r>
            <a:endParaRPr lang="cs-CZ" sz="57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nutné připravit před tvorbou prezentace?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714620"/>
            <a:ext cx="8229600" cy="318612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Téma a charakter prezentace (přednáška, informativní, slide show…..).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Režii  a choreografii prezentace.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Obrázky, grafy, videa a tabulky…….upravené, uspořádané a uložené ve složce.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 znát základy Wordu!!! 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 vytvořená prezentace musí: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714620"/>
            <a:ext cx="8229600" cy="318612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mít jednotný charakter snímků - to znamená, stejnou velikost i typ písma, ale i jejich stejné barevné řešení,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být stručná a obsahovat podstatná fakta,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musí mít výrazný a dobře čitelný text,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mít úvod, „děj“ a závěr!!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této lekci naučíte?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318612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Orientovat se v záložkách karet!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Vkládat snímky do prezentace a orientovat se v jejich rozložení!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Vkládat objekty do snímků!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Přidávat efekty ke snímkům, ale i k objektům!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Animovat pohyby snímků i vložených objektů!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Časování snímků celé prezentace!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00108"/>
            <a:ext cx="7772400" cy="147002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cs typeface="Times New Roman" pitchFamily="18" charset="0"/>
              </a:rPr>
              <a:t>Soustřeďte se!!</a:t>
            </a:r>
            <a:endParaRPr lang="cs-CZ" sz="8000" b="1" dirty="0">
              <a:solidFill>
                <a:srgbClr val="C00000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Documents and Settings\Hanka\Dokumenty\PREZENTACE\OBRÁZKY 1\1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41496" y="4857760"/>
            <a:ext cx="661009" cy="681040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28728" y="2857496"/>
            <a:ext cx="6400800" cy="1752600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Začínáme!!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Domů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2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57364"/>
            <a:ext cx="8229600" cy="1299903"/>
          </a:xfrm>
        </p:spPr>
      </p:pic>
      <p:pic>
        <p:nvPicPr>
          <p:cNvPr id="5" name="Obrázek 4" descr="3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4071942"/>
            <a:ext cx="4181475" cy="8286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596" y="1285860"/>
            <a:ext cx="2345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Vložení nového snímku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0364" y="1285860"/>
            <a:ext cx="1787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Rozložení snímku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1285860"/>
            <a:ext cx="1459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Úprava písma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58016" y="1285860"/>
            <a:ext cx="1648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Zarovnání textu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1934" y="5429264"/>
            <a:ext cx="3017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Vkládání tvarů a kreslení šipek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5429264"/>
            <a:ext cx="1390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Úprava tvarů</a:t>
            </a:r>
            <a:endParaRPr lang="cs-CZ" dirty="0"/>
          </a:p>
        </p:txBody>
      </p:sp>
      <p:sp>
        <p:nvSpPr>
          <p:cNvPr id="16" name="Šipka dolů 15"/>
          <p:cNvSpPr/>
          <p:nvPr/>
        </p:nvSpPr>
        <p:spPr>
          <a:xfrm>
            <a:off x="2143108" y="164305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Documents and Settings\Hanka\Dokumenty\PREZENTACE\OBRÁZKY 1\4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3214686"/>
            <a:ext cx="3067050" cy="3267075"/>
          </a:xfrm>
          <a:prstGeom prst="rect">
            <a:avLst/>
          </a:prstGeom>
          <a:noFill/>
        </p:spPr>
      </p:pic>
      <p:sp>
        <p:nvSpPr>
          <p:cNvPr id="19" name="Šipka dolů 18"/>
          <p:cNvSpPr/>
          <p:nvPr/>
        </p:nvSpPr>
        <p:spPr>
          <a:xfrm>
            <a:off x="3000364" y="164305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ipka dolů 19"/>
          <p:cNvSpPr/>
          <p:nvPr/>
        </p:nvSpPr>
        <p:spPr>
          <a:xfrm rot="2063812">
            <a:off x="4963117" y="1732745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Šipka dolů 20"/>
          <p:cNvSpPr/>
          <p:nvPr/>
        </p:nvSpPr>
        <p:spPr>
          <a:xfrm>
            <a:off x="7786710" y="164305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lů 22"/>
          <p:cNvSpPr/>
          <p:nvPr/>
        </p:nvSpPr>
        <p:spPr>
          <a:xfrm rot="10800000">
            <a:off x="4572000" y="4714884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ů 23"/>
          <p:cNvSpPr/>
          <p:nvPr/>
        </p:nvSpPr>
        <p:spPr>
          <a:xfrm rot="10800000">
            <a:off x="7429520" y="4714884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500"/>
                            </p:stCondLst>
                            <p:childTnLst>
                              <p:par>
                                <p:cTn id="24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0"/>
                            </p:stCondLst>
                            <p:childTnLst>
                              <p:par>
                                <p:cTn id="2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500"/>
                            </p:stCondLst>
                            <p:childTnLst>
                              <p:par>
                                <p:cTn id="34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0"/>
                            </p:stCondLst>
                            <p:childTnLst>
                              <p:par>
                                <p:cTn id="39" presetID="2" presetClass="entr" presetSubtype="3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0"/>
                            </p:stCondLst>
                            <p:childTnLst>
                              <p:par>
                                <p:cTn id="52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0"/>
                            </p:stCondLst>
                            <p:childTnLst>
                              <p:par>
                                <p:cTn id="5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0"/>
                            </p:stCondLst>
                            <p:childTnLst>
                              <p:par>
                                <p:cTn id="6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0"/>
                            </p:stCondLst>
                            <p:childTnLst>
                              <p:par>
                                <p:cTn id="7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7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6" grpId="0" animBg="1"/>
      <p:bldP spid="19" grpId="0" animBg="1"/>
      <p:bldP spid="20" grpId="1" animBg="1"/>
      <p:bldP spid="20" grpId="2" animBg="1"/>
      <p:bldP spid="21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Vložení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" name="Zástupný symbol pro obsah 21" descr="6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71802" y="1785926"/>
            <a:ext cx="4495800" cy="1285875"/>
          </a:xfrm>
        </p:spPr>
      </p:pic>
      <p:sp>
        <p:nvSpPr>
          <p:cNvPr id="6" name="TextovéPole 5"/>
          <p:cNvSpPr txBox="1"/>
          <p:nvPr/>
        </p:nvSpPr>
        <p:spPr>
          <a:xfrm>
            <a:off x="428596" y="128586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 můžeme vkládat tabulky, obrázky, grafy…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3214686"/>
            <a:ext cx="425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…textová pole, nadpisy WordArtu, datum…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4643446"/>
            <a:ext cx="6200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…vložit své oblíbené hudební skladby nebo video ze svých cest…</a:t>
            </a:r>
            <a:endParaRPr lang="cs-CZ" dirty="0"/>
          </a:p>
        </p:txBody>
      </p:sp>
      <p:pic>
        <p:nvPicPr>
          <p:cNvPr id="3074" name="Picture 2" descr="C:\Documents and Settings\Hanka\Dokumenty\PREZENTACE\OBRÁZKY 1\7.t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3714752"/>
            <a:ext cx="2981325" cy="809625"/>
          </a:xfrm>
          <a:prstGeom prst="rect">
            <a:avLst/>
          </a:prstGeom>
          <a:noFill/>
        </p:spPr>
      </p:pic>
      <p:pic>
        <p:nvPicPr>
          <p:cNvPr id="3075" name="Picture 3" descr="C:\Documents and Settings\Hanka\Dokumenty\PREZENTACE\OBRÁZKY 1\8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2" y="5072074"/>
            <a:ext cx="876300" cy="809625"/>
          </a:xfrm>
          <a:prstGeom prst="rect">
            <a:avLst/>
          </a:prstGeom>
          <a:noFill/>
        </p:spPr>
      </p:pic>
      <p:sp>
        <p:nvSpPr>
          <p:cNvPr id="16" name="Šipka dolů 15"/>
          <p:cNvSpPr/>
          <p:nvPr/>
        </p:nvSpPr>
        <p:spPr>
          <a:xfrm rot="16200000">
            <a:off x="2571736" y="2143116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lů 22"/>
          <p:cNvSpPr/>
          <p:nvPr/>
        </p:nvSpPr>
        <p:spPr>
          <a:xfrm rot="16200000">
            <a:off x="2571736" y="378619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ů 23"/>
          <p:cNvSpPr/>
          <p:nvPr/>
        </p:nvSpPr>
        <p:spPr>
          <a:xfrm rot="16200000">
            <a:off x="2571736" y="5143512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0"/>
                            </p:stCondLst>
                            <p:childTnLst>
                              <p:par>
                                <p:cTn id="53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6" grpId="0" animBg="1"/>
      <p:bldP spid="16" grpId="1" animBg="1"/>
      <p:bldP spid="23" grpId="0" animBg="1"/>
      <p:bldP spid="23" grpId="1" animBg="1"/>
      <p:bldP spid="24" grpId="0" animBg="1"/>
      <p:bldP spid="2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Návrh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Zástupný symbol pro obsah 12" descr="9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00958" y="1214422"/>
            <a:ext cx="1000125" cy="809625"/>
          </a:xfrm>
        </p:spPr>
      </p:pic>
      <p:sp>
        <p:nvSpPr>
          <p:cNvPr id="6" name="TextovéPole 5"/>
          <p:cNvSpPr txBox="1"/>
          <p:nvPr/>
        </p:nvSpPr>
        <p:spPr>
          <a:xfrm>
            <a:off x="428596" y="1285860"/>
            <a:ext cx="5857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této záložce definujete vzhled snímků celé prezentace…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1857364"/>
            <a:ext cx="6780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…vybíráte barevné kombinace a motivy, hodící se k textu a obrázkům…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3429000"/>
            <a:ext cx="6634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…k barevnému pozadí a motivům přizpůsobujete typy i barvu písma…</a:t>
            </a:r>
            <a:endParaRPr lang="cs-CZ" dirty="0"/>
          </a:p>
        </p:txBody>
      </p:sp>
      <p:pic>
        <p:nvPicPr>
          <p:cNvPr id="4099" name="Picture 3" descr="C:\Documents and Settings\Hanka\Dokumenty\PREZENTACE\OBRÁZKY 1\11.t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6710" y="3571876"/>
            <a:ext cx="704850" cy="809625"/>
          </a:xfrm>
          <a:prstGeom prst="rect">
            <a:avLst/>
          </a:prstGeom>
          <a:noFill/>
        </p:spPr>
      </p:pic>
      <p:pic>
        <p:nvPicPr>
          <p:cNvPr id="4100" name="Picture 4" descr="C:\Documents and Settings\Hanka\Dokumenty\PREZENTACE\OBRÁZKY 1\12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4572008"/>
            <a:ext cx="1323975" cy="80962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28596" y="4071942"/>
            <a:ext cx="562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…nebo můžete nadefinovat pozadí snímků v jedné barvě!</a:t>
            </a:r>
            <a:endParaRPr lang="cs-CZ" dirty="0"/>
          </a:p>
        </p:txBody>
      </p:sp>
      <p:pic>
        <p:nvPicPr>
          <p:cNvPr id="4101" name="Picture 5" descr="C:\Documents and Settings\Hanka\Dokumenty\PREZENTACE\OBRÁZKY 1\10.t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42" y="2285992"/>
            <a:ext cx="6838950" cy="1047750"/>
          </a:xfrm>
          <a:prstGeom prst="rect">
            <a:avLst/>
          </a:prstGeom>
          <a:noFill/>
        </p:spPr>
      </p:pic>
      <p:pic>
        <p:nvPicPr>
          <p:cNvPr id="4102" name="Picture 6" descr="C:\Documents and Settings\Hanka\Dokumenty\PREZENTACE\OBRÁZKY 1\13.t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4572008"/>
            <a:ext cx="2753367" cy="2000240"/>
          </a:xfrm>
          <a:prstGeom prst="rect">
            <a:avLst/>
          </a:prstGeom>
          <a:noFill/>
        </p:spPr>
      </p:pic>
      <p:sp>
        <p:nvSpPr>
          <p:cNvPr id="23" name="Šipka dolů 22"/>
          <p:cNvSpPr/>
          <p:nvPr/>
        </p:nvSpPr>
        <p:spPr>
          <a:xfrm rot="16200000">
            <a:off x="1142976" y="2428868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lů 15"/>
          <p:cNvSpPr/>
          <p:nvPr/>
        </p:nvSpPr>
        <p:spPr>
          <a:xfrm rot="16200000">
            <a:off x="7000892" y="128586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ů 23"/>
          <p:cNvSpPr/>
          <p:nvPr/>
        </p:nvSpPr>
        <p:spPr>
          <a:xfrm rot="16200000">
            <a:off x="7286644" y="3643314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ipka dolů 18"/>
          <p:cNvSpPr/>
          <p:nvPr/>
        </p:nvSpPr>
        <p:spPr>
          <a:xfrm rot="16200000">
            <a:off x="5214942" y="450057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4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7" grpId="0"/>
      <p:bldP spid="23" grpId="0" animBg="1"/>
      <p:bldP spid="16" grpId="0" animBg="1"/>
      <p:bldP spid="24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Animace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1285860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této záložce nastavujete efektní přechody jednotlivých snímků prezentace,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300037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rychlost přechodu, přechody můžete doplnit zvukovým efektem a nastavit automatické časování celé prezentace.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4643446"/>
            <a:ext cx="8072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Časování jednotlivých objektů (textových polí, obrázků…) nastavujete příkazem Vlastní animace.</a:t>
            </a:r>
            <a:endParaRPr lang="cs-CZ" dirty="0"/>
          </a:p>
        </p:txBody>
      </p:sp>
      <p:pic>
        <p:nvPicPr>
          <p:cNvPr id="13" name="Zástupný symbol pro obsah 12" descr="14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3108" y="1785926"/>
            <a:ext cx="6410325" cy="1047750"/>
          </a:xfrm>
        </p:spPr>
      </p:pic>
      <p:pic>
        <p:nvPicPr>
          <p:cNvPr id="5122" name="Picture 2" descr="C:\Documents and Settings\Hanka\Dokumenty\PREZENTACE\OBRÁZKY 1\15.t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643314"/>
            <a:ext cx="3886200" cy="809625"/>
          </a:xfrm>
          <a:prstGeom prst="rect">
            <a:avLst/>
          </a:prstGeom>
          <a:noFill/>
        </p:spPr>
      </p:pic>
      <p:pic>
        <p:nvPicPr>
          <p:cNvPr id="5123" name="Picture 3" descr="C:\Documents and Settings\Hanka\Dokumenty\PREZENTACE\OBRÁZKY 1\16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5214950"/>
            <a:ext cx="2228850" cy="809625"/>
          </a:xfrm>
          <a:prstGeom prst="rect">
            <a:avLst/>
          </a:prstGeom>
          <a:noFill/>
        </p:spPr>
      </p:pic>
      <p:sp>
        <p:nvSpPr>
          <p:cNvPr id="16" name="Šipka dolů 15"/>
          <p:cNvSpPr/>
          <p:nvPr/>
        </p:nvSpPr>
        <p:spPr>
          <a:xfrm rot="16200000">
            <a:off x="1643042" y="2000240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lů 22"/>
          <p:cNvSpPr/>
          <p:nvPr/>
        </p:nvSpPr>
        <p:spPr>
          <a:xfrm rot="16200000">
            <a:off x="4143372" y="3714752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ů 23"/>
          <p:cNvSpPr/>
          <p:nvPr/>
        </p:nvSpPr>
        <p:spPr>
          <a:xfrm rot="16200000">
            <a:off x="5786446" y="5357826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1000"/>
                            </p:stCondLst>
                            <p:childTnLst>
                              <p:par>
                                <p:cTn id="6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6" grpId="0" animBg="1"/>
      <p:bldP spid="16" grpId="1" animBg="1"/>
      <p:bldP spid="23" grpId="0" animBg="1"/>
      <p:bldP spid="23" grpId="1" animBg="1"/>
      <p:bldP spid="24" grpId="0" animBg="1"/>
      <p:bldP spid="2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Příkaz „Vlastní animace“</a:t>
            </a:r>
            <a:endParaRPr lang="cs-CZ" dirty="0"/>
          </a:p>
        </p:txBody>
      </p:sp>
      <p:pic>
        <p:nvPicPr>
          <p:cNvPr id="5" name="Zástupný symbol pro obsah 4" descr="35.tif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071546"/>
            <a:ext cx="1009650" cy="209550"/>
          </a:xfrm>
        </p:spPr>
      </p:pic>
      <p:pic>
        <p:nvPicPr>
          <p:cNvPr id="6" name="Zástupný symbol pro obsah 5" descr="28.t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85786" y="1357298"/>
            <a:ext cx="962025" cy="219075"/>
          </a:xfrm>
        </p:spPr>
      </p:pic>
      <p:pic>
        <p:nvPicPr>
          <p:cNvPr id="2050" name="Picture 2" descr="C:\Documents and Settings\Hanka\Dokumenty\PREZENTACE\OBRÁZKY 1\29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2071678"/>
            <a:ext cx="1181100" cy="904875"/>
          </a:xfrm>
          <a:prstGeom prst="rect">
            <a:avLst/>
          </a:prstGeom>
          <a:noFill/>
        </p:spPr>
      </p:pic>
      <p:pic>
        <p:nvPicPr>
          <p:cNvPr id="2051" name="Picture 3" descr="C:\Documents and Settings\Hanka\Dokumenty\PREZENTACE\OBRÁZKY 1\30.t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1500174"/>
            <a:ext cx="1314450" cy="2238375"/>
          </a:xfrm>
          <a:prstGeom prst="rect">
            <a:avLst/>
          </a:prstGeom>
          <a:noFill/>
        </p:spPr>
      </p:pic>
      <p:pic>
        <p:nvPicPr>
          <p:cNvPr id="2052" name="Picture 4" descr="C:\Documents and Settings\Hanka\Dokumenty\PREZENTACE\OBRÁZKY 1\31.t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4810" y="1285860"/>
            <a:ext cx="2809875" cy="4410075"/>
          </a:xfrm>
          <a:prstGeom prst="rect">
            <a:avLst/>
          </a:prstGeom>
          <a:noFill/>
        </p:spPr>
      </p:pic>
      <p:pic>
        <p:nvPicPr>
          <p:cNvPr id="2053" name="Picture 5" descr="C:\Documents and Settings\Hanka\Dokumenty\PREZENTACE\OBRÁZKY 1\32.t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43174" y="3929066"/>
            <a:ext cx="1695450" cy="1800225"/>
          </a:xfrm>
          <a:prstGeom prst="rect">
            <a:avLst/>
          </a:prstGeom>
          <a:noFill/>
        </p:spPr>
      </p:pic>
      <p:pic>
        <p:nvPicPr>
          <p:cNvPr id="2054" name="Picture 6" descr="C:\Documents and Settings\Hanka\Dokumenty\PREZENTACE\OBRÁZKY 1\34.ti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34" y="3929066"/>
            <a:ext cx="1981200" cy="1800225"/>
          </a:xfrm>
          <a:prstGeom prst="rect">
            <a:avLst/>
          </a:prstGeom>
          <a:noFill/>
        </p:spPr>
      </p:pic>
      <p:pic>
        <p:nvPicPr>
          <p:cNvPr id="2055" name="Picture 7" descr="C:\Documents and Settings\Hanka\Dokumenty\PREZENTACE\OBRÁZKY 1\33.t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15008" y="1928802"/>
            <a:ext cx="3009900" cy="4400550"/>
          </a:xfrm>
          <a:prstGeom prst="rect">
            <a:avLst/>
          </a:prstGeom>
          <a:noFill/>
        </p:spPr>
      </p:pic>
      <p:sp>
        <p:nvSpPr>
          <p:cNvPr id="22" name="Šipka doprava se zářezem 21"/>
          <p:cNvSpPr/>
          <p:nvPr/>
        </p:nvSpPr>
        <p:spPr>
          <a:xfrm>
            <a:off x="1857356" y="2214554"/>
            <a:ext cx="817073" cy="45719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Šipka doprava se zářezem 23"/>
          <p:cNvSpPr/>
          <p:nvPr/>
        </p:nvSpPr>
        <p:spPr>
          <a:xfrm rot="3705849" flipV="1">
            <a:off x="1418760" y="3183859"/>
            <a:ext cx="1741268" cy="45719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5" name="Šipka doprava se zářezem 24"/>
          <p:cNvSpPr/>
          <p:nvPr/>
        </p:nvSpPr>
        <p:spPr>
          <a:xfrm rot="5400000">
            <a:off x="1000100" y="3786190"/>
            <a:ext cx="1785950" cy="71438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Šipka doprava se zářezem 25"/>
          <p:cNvSpPr/>
          <p:nvPr/>
        </p:nvSpPr>
        <p:spPr>
          <a:xfrm rot="1562192" flipV="1">
            <a:off x="3680819" y="4140099"/>
            <a:ext cx="2282426" cy="47638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Šipka doprava se zářezem 26"/>
          <p:cNvSpPr/>
          <p:nvPr/>
        </p:nvSpPr>
        <p:spPr>
          <a:xfrm>
            <a:off x="3786182" y="3571876"/>
            <a:ext cx="571503" cy="45719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0"/>
                            </p:stCondLst>
                            <p:childTnLst>
                              <p:par>
                                <p:cTn id="6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Prezentace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1928802"/>
            <a:ext cx="7715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V této záložce karet vytváříte prezentace pouze z vybraných snímků, můžete si svoji prezentaci vyzkoušet včetně časování, přidat mluvený komentář, nebo si celou prezentaci přehrát od začátku, nebo z aktuálního snímku……</a:t>
            </a:r>
            <a:endParaRPr lang="cs-CZ" dirty="0"/>
          </a:p>
        </p:txBody>
      </p:sp>
      <p:pic>
        <p:nvPicPr>
          <p:cNvPr id="15" name="Zástupný symbol pro obsah 14" descr="17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76288" y="3214686"/>
            <a:ext cx="7591425" cy="104775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Revize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42976" y="2285992"/>
            <a:ext cx="7715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Záložka Revize vám pomůže ve vyhledání informací, nastavení pravopisu a gramatiky v textu, umožní překlad  a omezí přístup……</a:t>
            </a:r>
            <a:endParaRPr lang="cs-CZ" dirty="0"/>
          </a:p>
        </p:txBody>
      </p:sp>
      <p:pic>
        <p:nvPicPr>
          <p:cNvPr id="7" name="Zástupný symbol pro obsah 6" descr="18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00166" y="3143248"/>
            <a:ext cx="6153150" cy="1047750"/>
          </a:xfrm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Zobrazení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428736"/>
            <a:ext cx="7715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Zde můžete řadit a přesouvat snímky, ke snímkům vkládat poznámky, opět spustit prezentaci, použít další předlohy, zobrazit nebo skrýt pravítko či mřížku…….</a:t>
            </a:r>
            <a:endParaRPr lang="cs-CZ" dirty="0"/>
          </a:p>
        </p:txBody>
      </p:sp>
      <p:pic>
        <p:nvPicPr>
          <p:cNvPr id="8" name="Zástupný symbol pro obsah 7" descr="19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071670" y="2357430"/>
            <a:ext cx="4972050" cy="1047750"/>
          </a:xfrm>
        </p:spPr>
      </p:pic>
      <p:sp>
        <p:nvSpPr>
          <p:cNvPr id="9" name="TextovéPole 8"/>
          <p:cNvSpPr txBox="1"/>
          <p:nvPr/>
        </p:nvSpPr>
        <p:spPr>
          <a:xfrm>
            <a:off x="571472" y="4071942"/>
            <a:ext cx="8116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…náhled prezentace zmenšit nebo zvětšit, zobrazit snímek barevně nebo černobíle,…</a:t>
            </a:r>
            <a:endParaRPr lang="cs-CZ" dirty="0"/>
          </a:p>
        </p:txBody>
      </p:sp>
      <p:pic>
        <p:nvPicPr>
          <p:cNvPr id="1026" name="Picture 2" descr="C:\Documents and Settings\Hanka\Dokumenty\PREZENTACE\OBRÁZKY 1\20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4714884"/>
            <a:ext cx="2247900" cy="80962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214678" y="4857760"/>
            <a:ext cx="2588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…uspořádat okna snímků.</a:t>
            </a:r>
            <a:endParaRPr lang="cs-CZ" dirty="0"/>
          </a:p>
        </p:txBody>
      </p:sp>
      <p:pic>
        <p:nvPicPr>
          <p:cNvPr id="1029" name="Picture 5" descr="C:\Documents and Settings\Hanka\Dokumenty\PREZENTACE\OBRÁZKY 1\21.t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4714884"/>
            <a:ext cx="2647950" cy="8096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1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0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Záložka karet Formát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1857364"/>
            <a:ext cx="1509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obrázky!!!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3000372"/>
            <a:ext cx="2601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text a vložené tvary!!!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4500570"/>
            <a:ext cx="766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Lze upravovat obrázky, ale zde doporučuji úpravu předem v některém z editorů!!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0496" y="5929330"/>
            <a:ext cx="3480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další nabídku již znáte z Wordu!!!</a:t>
            </a:r>
            <a:endParaRPr lang="cs-CZ" dirty="0"/>
          </a:p>
        </p:txBody>
      </p:sp>
      <p:sp>
        <p:nvSpPr>
          <p:cNvPr id="16" name="Šipka dolů 15"/>
          <p:cNvSpPr/>
          <p:nvPr/>
        </p:nvSpPr>
        <p:spPr>
          <a:xfrm>
            <a:off x="8001024" y="1142984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472" y="1214422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Tato záložka se zobrazí , pokud je označen některý z objektů se kterým se automatiky mění i nabídka pro text nebo obrázek!!</a:t>
            </a:r>
            <a:endParaRPr lang="cs-CZ" dirty="0"/>
          </a:p>
        </p:txBody>
      </p:sp>
      <p:pic>
        <p:nvPicPr>
          <p:cNvPr id="25" name="Zástupný symbol pro obsah 24" descr="22.tif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14480" y="1928802"/>
            <a:ext cx="6924675" cy="1047750"/>
          </a:xfrm>
        </p:spPr>
      </p:pic>
      <p:pic>
        <p:nvPicPr>
          <p:cNvPr id="2050" name="Picture 2" descr="C:\Documents and Settings\Hanka\Dokumenty\PREZENTACE\OBRÁZKY 1\23.ti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3357562"/>
            <a:ext cx="7839075" cy="1047750"/>
          </a:xfrm>
          <a:prstGeom prst="rect">
            <a:avLst/>
          </a:prstGeom>
          <a:noFill/>
        </p:spPr>
      </p:pic>
      <p:sp>
        <p:nvSpPr>
          <p:cNvPr id="19" name="Šipka dolů 18"/>
          <p:cNvSpPr/>
          <p:nvPr/>
        </p:nvSpPr>
        <p:spPr>
          <a:xfrm>
            <a:off x="8001024" y="2643182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 descr="C:\Documents and Settings\Hanka\Dokumenty\PREZENTACE\OBRÁZKY 1\25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929198"/>
            <a:ext cx="2476500" cy="847725"/>
          </a:xfrm>
          <a:prstGeom prst="rect">
            <a:avLst/>
          </a:prstGeom>
          <a:noFill/>
        </p:spPr>
      </p:pic>
      <p:sp>
        <p:nvSpPr>
          <p:cNvPr id="23" name="Šipka dolů 22"/>
          <p:cNvSpPr/>
          <p:nvPr/>
        </p:nvSpPr>
        <p:spPr>
          <a:xfrm rot="10800000">
            <a:off x="2285984" y="5643578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2" name="Picture 4" descr="C:\Documents and Settings\Hanka\Dokumenty\PREZENTACE\OBRÁZKY 1\26.t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929198"/>
            <a:ext cx="3114675" cy="809625"/>
          </a:xfrm>
          <a:prstGeom prst="rect">
            <a:avLst/>
          </a:prstGeom>
          <a:noFill/>
        </p:spPr>
      </p:pic>
      <p:sp>
        <p:nvSpPr>
          <p:cNvPr id="26" name="Šipka dolů 25"/>
          <p:cNvSpPr/>
          <p:nvPr/>
        </p:nvSpPr>
        <p:spPr>
          <a:xfrm rot="10800000">
            <a:off x="8072462" y="5643578"/>
            <a:ext cx="285752" cy="71438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1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6" grpId="0" animBg="1"/>
      <p:bldP spid="16" grpId="1" animBg="1"/>
      <p:bldP spid="18" grpId="0"/>
      <p:bldP spid="19" grpId="0" animBg="1"/>
      <p:bldP spid="19" grpId="1" animBg="1"/>
      <p:bldP spid="23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 rad na závěr!!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000" dirty="0" smtClean="0"/>
              <a:t>Prezentaci spustíte klávesou F5!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Nebudete-li si s něčím vědět rady, pak vám pomůže nápověda pod klávesou F1!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Prezentaci ukončíte nabídkou pod pravým tlačítkem myši!!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Obrázek 7" descr="27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3357562"/>
            <a:ext cx="1685925" cy="2286000"/>
          </a:xfrm>
          <a:prstGeom prst="rect">
            <a:avLst/>
          </a:prstGeom>
        </p:spPr>
      </p:pic>
      <p:sp>
        <p:nvSpPr>
          <p:cNvPr id="9" name="Elipsa 8"/>
          <p:cNvSpPr/>
          <p:nvPr/>
        </p:nvSpPr>
        <p:spPr>
          <a:xfrm>
            <a:off x="3500430" y="5286388"/>
            <a:ext cx="1928826" cy="57150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C00000"/>
                </a:solidFill>
              </a:ln>
              <a:noFill/>
            </a:endParaRPr>
          </a:p>
        </p:txBody>
      </p:sp>
      <p:pic>
        <p:nvPicPr>
          <p:cNvPr id="1027" name="Picture 3" descr="C:\Documents and Settings\Hanka\Dokumenty\PREZENTACE\OBRÁZKY 1\5.t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2779232" y="5078892"/>
            <a:ext cx="430356" cy="9882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animBg="1"/>
      <p:bldP spid="9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47002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  <a:cs typeface="Times New Roman" pitchFamily="18" charset="0"/>
              </a:rPr>
              <a:t>Děkuji za pozornost!</a:t>
            </a:r>
            <a:endParaRPr lang="cs-CZ" sz="9600" b="1" dirty="0">
              <a:solidFill>
                <a:srgbClr val="C00000"/>
              </a:solidFill>
              <a:cs typeface="Times New Roman" pitchFamily="18" charset="0"/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779912" y="4509120"/>
            <a:ext cx="1071570" cy="107157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5" grpId="3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431</Words>
  <Application>Microsoft Office PowerPoint</Application>
  <PresentationFormat>Předvádění na obrazovce (4:3)</PresentationFormat>
  <Paragraphs>66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Výuková lekce</vt:lpstr>
      <vt:lpstr>Co je nutné připravit před tvorbou prezentace?</vt:lpstr>
      <vt:lpstr>Dobře vytvořená prezentace musí:</vt:lpstr>
      <vt:lpstr>Co se v této lekci naučíte?</vt:lpstr>
      <vt:lpstr>Soustřeďte se!!</vt:lpstr>
      <vt:lpstr>Záložka karet Domů</vt:lpstr>
      <vt:lpstr>Záložka karet Vložení</vt:lpstr>
      <vt:lpstr>Záložka karet Návrh</vt:lpstr>
      <vt:lpstr>Záložka karet Animace</vt:lpstr>
      <vt:lpstr>Příkaz „Vlastní animace“</vt:lpstr>
      <vt:lpstr>Záložka karet Prezentace</vt:lpstr>
      <vt:lpstr>Záložka karet Revize</vt:lpstr>
      <vt:lpstr>Záložka karet Zobrazení</vt:lpstr>
      <vt:lpstr>Záložka karet Formát</vt:lpstr>
      <vt:lpstr>Několik rad na závěr!!</vt:lpstr>
      <vt:lpstr>Děkuji za pozornost!</vt:lpstr>
    </vt:vector>
  </TitlesOfParts>
  <Company>FLÉGR - ELEKTROSERVIS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Vítejte</dc:title>
  <dc:creator>Ing. Hana Vláčilová</dc:creator>
  <cp:lastModifiedBy>Hanka</cp:lastModifiedBy>
  <cp:revision>84</cp:revision>
  <dcterms:created xsi:type="dcterms:W3CDTF">2011-02-14T05:17:52Z</dcterms:created>
  <dcterms:modified xsi:type="dcterms:W3CDTF">2012-11-01T14:18:04Z</dcterms:modified>
</cp:coreProperties>
</file>