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5F1A9-2E39-4BA7-B477-D9DB624CFE77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5C4EE-76F2-4AEE-82FF-C4B26BDB4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354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5F1A9-2E39-4BA7-B477-D9DB624CFE77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5C4EE-76F2-4AEE-82FF-C4B26BDB4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946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5F1A9-2E39-4BA7-B477-D9DB624CFE77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5C4EE-76F2-4AEE-82FF-C4B26BDB4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17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5F1A9-2E39-4BA7-B477-D9DB624CFE77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5C4EE-76F2-4AEE-82FF-C4B26BDB4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7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5F1A9-2E39-4BA7-B477-D9DB624CFE77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5C4EE-76F2-4AEE-82FF-C4B26BDB4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609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5F1A9-2E39-4BA7-B477-D9DB624CFE77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5C4EE-76F2-4AEE-82FF-C4B26BDB4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91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5F1A9-2E39-4BA7-B477-D9DB624CFE77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5C4EE-76F2-4AEE-82FF-C4B26BDB4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725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5F1A9-2E39-4BA7-B477-D9DB624CFE77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5C4EE-76F2-4AEE-82FF-C4B26BDB4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922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5F1A9-2E39-4BA7-B477-D9DB624CFE77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5C4EE-76F2-4AEE-82FF-C4B26BDB4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683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5F1A9-2E39-4BA7-B477-D9DB624CFE77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5C4EE-76F2-4AEE-82FF-C4B26BDB4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236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5F1A9-2E39-4BA7-B477-D9DB624CFE77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5C4EE-76F2-4AEE-82FF-C4B26BDB4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196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45F1A9-2E39-4BA7-B477-D9DB624CFE77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45C4EE-76F2-4AEE-82FF-C4B26BDB4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859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applause.wav"/>
          </p:stSnd>
        </p:sndAc>
      </p:transition>
    </mc:Choice>
    <mc:Fallback xmlns="">
      <p:transition spd="slow">
        <p:sndAc>
          <p:stSnd>
            <p:snd r:embed="rId14" name="applause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2.wav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4.wmf"/><Relationship Id="rId4" Type="http://schemas.openxmlformats.org/officeDocument/2006/relationships/audio" Target="../media/audio4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4.wmf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audio" Target="../media/audio3.wav"/><Relationship Id="rId7" Type="http://schemas.openxmlformats.org/officeDocument/2006/relationships/image" Target="../media/image8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audio" Target="../media/audio6.wav"/><Relationship Id="rId4" Type="http://schemas.openxmlformats.org/officeDocument/2006/relationships/audio" Target="../media/audio5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4.wmf"/><Relationship Id="rId4" Type="http://schemas.openxmlformats.org/officeDocument/2006/relationships/audio" Target="../media/audio7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4.wmf"/><Relationship Id="rId4" Type="http://schemas.openxmlformats.org/officeDocument/2006/relationships/audio" Target="../media/audio8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4.wmf"/><Relationship Id="rId4" Type="http://schemas.openxmlformats.org/officeDocument/2006/relationships/audio" Target="../media/audio9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4.wmf"/><Relationship Id="rId4" Type="http://schemas.openxmlformats.org/officeDocument/2006/relationships/audio" Target="../media/audio10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3.wav"/><Relationship Id="rId7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audio" Target="../media/audio5.wav"/><Relationship Id="rId4" Type="http://schemas.openxmlformats.org/officeDocument/2006/relationships/audio" Target="../media/audio9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/>
              <a:t>Název školy: </a:t>
            </a:r>
            <a:r>
              <a:rPr lang="cs-CZ" b="1" dirty="0"/>
              <a:t>Základní škola a Mateřská škola </a:t>
            </a:r>
            <a:r>
              <a:rPr lang="cs-CZ" b="1" dirty="0" smtClean="0"/>
              <a:t>Kokory</a:t>
            </a:r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r>
              <a:rPr lang="cs-CZ" dirty="0"/>
              <a:t>Číslo </a:t>
            </a:r>
            <a:r>
              <a:rPr lang="cs-CZ"/>
              <a:t>projektu</a:t>
            </a:r>
            <a:r>
              <a:rPr lang="cs-CZ" smtClean="0"/>
              <a:t>: </a:t>
            </a:r>
            <a:r>
              <a:rPr lang="cs-CZ" b="1"/>
              <a:t>CZ.1.07/14.00/21.2149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Datum: </a:t>
            </a:r>
            <a:r>
              <a:rPr lang="cs-CZ" b="1" dirty="0" smtClean="0"/>
              <a:t>18.3.2012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Autor</a:t>
            </a:r>
            <a:r>
              <a:rPr lang="cs-CZ" b="1" dirty="0"/>
              <a:t>: Mgr. Miroslava Pospíšilová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Název: </a:t>
            </a:r>
            <a:r>
              <a:rPr lang="cs-CZ" b="1" dirty="0" smtClean="0"/>
              <a:t>VY_32_INOVACE_07_Z_ČESKÁ REPUBLIKA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Téma: </a:t>
            </a:r>
            <a:r>
              <a:rPr lang="cs-CZ" b="1" dirty="0" smtClean="0"/>
              <a:t>Česká republika….aneb co bychom určitě měli znát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Anotace</a:t>
            </a:r>
            <a:r>
              <a:rPr lang="cs-CZ" dirty="0" smtClean="0"/>
              <a:t>:</a:t>
            </a:r>
            <a:r>
              <a:rPr lang="cs-CZ" b="1" dirty="0"/>
              <a:t> </a:t>
            </a:r>
            <a:r>
              <a:rPr lang="cs-CZ" b="1" dirty="0" smtClean="0"/>
              <a:t>Prezentace do zeměpisu zaměřená na osvojení základních údajů o poloze a vývoji ČR. V prezentaci je použito cvičení zaměřené na tvoření otázek na základě dostupné odpovědi.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Věková skupina: </a:t>
            </a:r>
            <a:r>
              <a:rPr lang="cs-CZ" b="1" dirty="0" smtClean="0"/>
              <a:t>8.ročník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Vzdělávací oblast: </a:t>
            </a:r>
            <a:r>
              <a:rPr lang="cs-CZ" b="1" dirty="0"/>
              <a:t>Člověk a příroda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Vzdělávací obor: </a:t>
            </a:r>
            <a:r>
              <a:rPr lang="cs-CZ" b="1" dirty="0"/>
              <a:t>Zeměpis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Přílohy: </a:t>
            </a:r>
            <a:r>
              <a:rPr lang="cs-CZ" b="1" dirty="0"/>
              <a:t>zdroj materiálů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270"/>
            <a:ext cx="6100763" cy="148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6456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4" name="applause.wav"/>
          </p:stSnd>
        </p:sndAc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Aneb co bychom určitě měli znát………….</a:t>
            </a:r>
            <a:endParaRPr lang="cs-CZ" dirty="0"/>
          </a:p>
        </p:txBody>
      </p:sp>
      <p:pic>
        <p:nvPicPr>
          <p:cNvPr id="6" name="Picture 2" descr="C:\Documents and Settings\Mirecka_PC\Local Settings\Temporary Internet Files\Content.IE5\85KWKA63\MP900362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836713"/>
            <a:ext cx="162018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Mirecka_PC\Local Settings\Temporary Internet Files\Content.IE5\64QH94D9\MC9004377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653136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9650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endSnd/>
        </p:sndAc>
      </p:transition>
    </mc:Choice>
    <mc:Fallback xmlns="">
      <p:transition spd="slow"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Utvoř otázku….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Pracujeme s tzv. obráceným úkolem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latin typeface="Comic Sans MS" pitchFamily="66" charset="0"/>
              </a:rPr>
              <a:t>Pokus se vytvořit správné znění otázky k příslušné odpovědi</a:t>
            </a:r>
          </a:p>
        </p:txBody>
      </p:sp>
      <p:pic>
        <p:nvPicPr>
          <p:cNvPr id="2052" name="Picture 4" descr="C:\Documents and Settings\Mirecka_PC\Local Settings\Temporary Internet Files\Content.IE5\EM7L229J\MC900438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0137" y="2794000"/>
            <a:ext cx="1363911" cy="92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5049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1……..v srdci Evropy 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se říká o poloze ČR?</a:t>
            </a:r>
          </a:p>
          <a:p>
            <a:endParaRPr lang="cs-CZ" dirty="0"/>
          </a:p>
        </p:txBody>
      </p:sp>
      <p:pic>
        <p:nvPicPr>
          <p:cNvPr id="3076" name="Picture 4" descr="C:\Documents and Settings\Mirecka_PC\Local Settings\Temporary Internet Files\Content.IE5\X8WHC5LH\MC900438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21297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4129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2……kolem 50. rovnoběžky </a:t>
            </a:r>
            <a:r>
              <a:rPr lang="cs-CZ" dirty="0" err="1" smtClean="0"/>
              <a:t>s.š</a:t>
            </a:r>
            <a:r>
              <a:rPr lang="cs-CZ" dirty="0" smtClean="0"/>
              <a:t>. a 15.poledníku </a:t>
            </a:r>
            <a:r>
              <a:rPr lang="cs-CZ" dirty="0" err="1" smtClean="0"/>
              <a:t>v.d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latin typeface="Comic Sans MS" pitchFamily="66" charset="0"/>
              </a:rPr>
              <a:t>Jaká je poloha České republiky?</a:t>
            </a:r>
          </a:p>
          <a:p>
            <a:endParaRPr lang="cs-CZ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                                  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4098" name="Picture 2" descr="C:\Documents and Settings\Mirecka_PC\Local Settings\Temporary Internet Files\Content.IE5\X8WHC5LH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383" y="256490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Mirecka_PC\Local Settings\Temporary Internet Files\Content.IE5\R9AGN20C\MC9004344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013176"/>
            <a:ext cx="19304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52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3…..Čechy, Morava, Slezsko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latin typeface="Comic Sans MS" pitchFamily="66" charset="0"/>
              </a:rPr>
              <a:t>Z jakých historických částí se skládá ČR?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</a:t>
            </a:r>
            <a:endParaRPr lang="cs-CZ" dirty="0"/>
          </a:p>
        </p:txBody>
      </p:sp>
      <p:pic>
        <p:nvPicPr>
          <p:cNvPr id="5123" name="Picture 3" descr="C:\Documents and Settings\Mirecka_PC\Local Settings\Temporary Internet Files\Content.IE5\X8WHC5LH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8884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Mirecka_PC\Local Settings\Temporary Internet Files\Content.IE5\KH0QYLP6\MC9004344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25144"/>
            <a:ext cx="2006600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7934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4……14 krajů, Praha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Na kolik správních celků se člení ČR?</a:t>
            </a:r>
          </a:p>
          <a:p>
            <a:r>
              <a:rPr lang="cs-CZ" dirty="0" smtClean="0"/>
              <a:t>Jaké je hlavní město ČR?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</a:t>
            </a:r>
            <a:endParaRPr lang="cs-CZ" dirty="0"/>
          </a:p>
        </p:txBody>
      </p:sp>
      <p:pic>
        <p:nvPicPr>
          <p:cNvPr id="6146" name="Picture 2" descr="C:\Documents and Settings\Mirecka_PC\Local Settings\Temporary Internet Files\Content.IE5\X8WHC5LH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2584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Mirecka_PC\Local Settings\Temporary Internet Files\Content.IE5\1EJAA6VG\MC9004343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861048"/>
            <a:ext cx="1870075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906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5…..28.10.1918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latin typeface="Comic Sans MS" pitchFamily="66" charset="0"/>
              </a:rPr>
              <a:t>Kdy vzniklo samostatné Československo?</a:t>
            </a:r>
          </a:p>
          <a:p>
            <a:endParaRPr lang="cs-CZ" b="1" dirty="0">
              <a:latin typeface="Comic Sans MS" pitchFamily="66" charset="0"/>
            </a:endParaRPr>
          </a:p>
          <a:p>
            <a:r>
              <a:rPr lang="cs-CZ" sz="2400" dirty="0" smtClean="0">
                <a:latin typeface="+mj-lt"/>
              </a:rPr>
              <a:t>Doplňující </a:t>
            </a:r>
            <a:r>
              <a:rPr lang="cs-CZ" sz="2400" dirty="0" err="1" smtClean="0">
                <a:latin typeface="+mj-lt"/>
              </a:rPr>
              <a:t>info</a:t>
            </a:r>
            <a:r>
              <a:rPr lang="cs-CZ" sz="2400" dirty="0" smtClean="0">
                <a:latin typeface="+mj-lt"/>
              </a:rPr>
              <a:t>: 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Československo vzniklé po 1. sv. válce se skládalo z</a:t>
            </a:r>
          </a:p>
          <a:p>
            <a:pPr marL="0" indent="0">
              <a:buNone/>
            </a:pPr>
            <a:r>
              <a:rPr lang="cs-CZ" sz="2400" dirty="0" smtClean="0">
                <a:latin typeface="+mj-lt"/>
              </a:rPr>
              <a:t>                                           Čech</a:t>
            </a:r>
          </a:p>
          <a:p>
            <a:pPr marL="0" indent="0">
              <a:buNone/>
            </a:pPr>
            <a:r>
              <a:rPr lang="cs-CZ" sz="2400" dirty="0" smtClean="0">
                <a:latin typeface="+mj-lt"/>
              </a:rPr>
              <a:t>                                        Moravy</a:t>
            </a:r>
          </a:p>
          <a:p>
            <a:pPr marL="0" indent="0">
              <a:buNone/>
            </a:pPr>
            <a:r>
              <a:rPr lang="cs-CZ" sz="2400" dirty="0" smtClean="0">
                <a:latin typeface="+mj-lt"/>
              </a:rPr>
              <a:t>          části Slezska, Slovenska a Podkarpatské  Rusy</a:t>
            </a:r>
          </a:p>
        </p:txBody>
      </p:sp>
      <p:pic>
        <p:nvPicPr>
          <p:cNvPr id="7170" name="Picture 2" descr="C:\Documents and Settings\Mirecka_PC\Local Settings\Temporary Internet Files\Content.IE5\X8WHC5LH\MC9004380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7281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Mirecka_PC\Local Settings\Temporary Internet Files\Content.IE5\N5856YBM\MC9004404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517232"/>
            <a:ext cx="1310965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211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8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6….. Sudety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</a:t>
            </a:r>
            <a:endParaRPr lang="cs-CZ" dirty="0"/>
          </a:p>
          <a:p>
            <a:r>
              <a:rPr lang="cs-CZ" b="1" dirty="0" smtClean="0">
                <a:latin typeface="Comic Sans MS" pitchFamily="66" charset="0"/>
              </a:rPr>
              <a:t>Jak se nazývají české pohraniční oblasti, které byly před 2.sv. válkou násilně připojeny k Německu? </a:t>
            </a:r>
          </a:p>
          <a:p>
            <a:pPr marL="0" indent="0">
              <a:buNone/>
            </a:pPr>
            <a:endParaRPr lang="cs-CZ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                                    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8194" name="Picture 2" descr="C:\Documents and Settings\Mirecka_PC\Local Settings\Temporary Internet Files\Content.IE5\X8WHC5LH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5240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Documents and Settings\Mirecka_PC\Local Settings\Temporary Internet Files\Content.IE5\85KWKA63\MC9004343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085184"/>
            <a:ext cx="1831975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9742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2041" y="188640"/>
            <a:ext cx="8229600" cy="1143000"/>
          </a:xfrm>
        </p:spPr>
        <p:txBody>
          <a:bodyPr/>
          <a:lstStyle/>
          <a:p>
            <a:r>
              <a:rPr lang="cs-CZ" dirty="0" smtClean="0"/>
              <a:t>7…..Protektorát  Čechy</a:t>
            </a:r>
            <a:r>
              <a:rPr lang="cs-CZ" dirty="0"/>
              <a:t> </a:t>
            </a:r>
            <a:r>
              <a:rPr lang="cs-CZ" dirty="0" smtClean="0"/>
              <a:t>a Morava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latin typeface="Comic Sans MS" pitchFamily="66" charset="0"/>
            </a:endParaRPr>
          </a:p>
          <a:p>
            <a:endParaRPr lang="cs-CZ" b="1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b="1" dirty="0">
              <a:latin typeface="Comic Sans MS" pitchFamily="66" charset="0"/>
            </a:endParaRPr>
          </a:p>
          <a:p>
            <a:r>
              <a:rPr lang="cs-CZ" b="1" dirty="0" smtClean="0">
                <a:latin typeface="Comic Sans MS" pitchFamily="66" charset="0"/>
              </a:rPr>
              <a:t>Jak se nazývala republika v době 2.sv.války, poté, co byl k Německu po </a:t>
            </a:r>
            <a:r>
              <a:rPr lang="cs-CZ" b="1" dirty="0">
                <a:latin typeface="Comic Sans MS" pitchFamily="66" charset="0"/>
              </a:rPr>
              <a:t>S</a:t>
            </a:r>
            <a:r>
              <a:rPr lang="cs-CZ" b="1" dirty="0" smtClean="0">
                <a:latin typeface="Comic Sans MS" pitchFamily="66" charset="0"/>
              </a:rPr>
              <a:t>udetech připojen i její zbytek?</a:t>
            </a:r>
          </a:p>
          <a:p>
            <a:pPr marL="0" indent="0">
              <a:buNone/>
            </a:pPr>
            <a:endParaRPr lang="cs-CZ" b="1" dirty="0">
              <a:latin typeface="Comic Sans MS" pitchFamily="66" charset="0"/>
            </a:endParaRPr>
          </a:p>
          <a:p>
            <a:pPr marL="0" indent="0">
              <a:buNone/>
            </a:pPr>
            <a:endParaRPr lang="cs-CZ" b="1" dirty="0">
              <a:latin typeface="Comic Sans MS" pitchFamily="66" charset="0"/>
            </a:endParaRPr>
          </a:p>
        </p:txBody>
      </p:sp>
      <p:pic>
        <p:nvPicPr>
          <p:cNvPr id="9218" name="Picture 2" descr="C:\Documents and Settings\Mirecka_PC\Local Settings\Temporary Internet Files\Content.IE5\X8WHC5LH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4482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Documents and Settings\Mirecka_PC\Local Settings\Temporary Internet Files\Content.IE5\64QH94D9\MC9004415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69160"/>
            <a:ext cx="1847850" cy="143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1640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8…..1.1.1993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b="1" dirty="0">
              <a:latin typeface="Comic Sans MS" pitchFamily="66" charset="0"/>
            </a:endParaRPr>
          </a:p>
          <a:p>
            <a:r>
              <a:rPr lang="cs-CZ" b="1" dirty="0" smtClean="0">
                <a:latin typeface="Comic Sans MS" pitchFamily="66" charset="0"/>
              </a:rPr>
              <a:t>Kdy vznikla samostatná Česká republika?</a:t>
            </a: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( Po oddělení Slovenska )</a:t>
            </a:r>
            <a:endParaRPr lang="cs-CZ" b="1" dirty="0">
              <a:latin typeface="Comic Sans MS" pitchFamily="66" charset="0"/>
            </a:endParaRPr>
          </a:p>
          <a:p>
            <a:pPr marL="0" indent="0">
              <a:buNone/>
            </a:pPr>
            <a:endParaRPr lang="cs-CZ" b="1" dirty="0">
              <a:latin typeface="Comic Sans MS" pitchFamily="66" charset="0"/>
            </a:endParaRPr>
          </a:p>
        </p:txBody>
      </p:sp>
      <p:pic>
        <p:nvPicPr>
          <p:cNvPr id="10242" name="Picture 2" descr="C:\Documents and Settings\Mirecka_PC\Local Settings\Temporary Internet Files\Content.IE5\X8WHC5LH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6876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Documents and Settings\Mirecka_PC\Local Settings\Temporary Internet Files\Content.IE5\PM55CMQ5\MC9004404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25144"/>
            <a:ext cx="18288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35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9…..účast na hospodářském rozvoji a rozvoji obchodu a také na dopravním spojení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sz="4000" b="1" dirty="0" smtClean="0">
              <a:latin typeface="Comic Sans MS" pitchFamily="66" charset="0"/>
            </a:endParaRPr>
          </a:p>
          <a:p>
            <a:r>
              <a:rPr lang="cs-CZ" sz="4000" b="1" dirty="0" smtClean="0">
                <a:latin typeface="Comic Sans MS" pitchFamily="66" charset="0"/>
              </a:rPr>
              <a:t>Co umožňuje České republice</a:t>
            </a:r>
          </a:p>
          <a:p>
            <a:pPr marL="0" indent="0">
              <a:buNone/>
            </a:pPr>
            <a:r>
              <a:rPr lang="cs-CZ" sz="4000" b="1" dirty="0" smtClean="0">
                <a:latin typeface="Comic Sans MS" pitchFamily="66" charset="0"/>
              </a:rPr>
              <a:t> poloha uprostřed Evropy?</a:t>
            </a:r>
          </a:p>
          <a:p>
            <a:pPr marL="0" indent="0">
              <a:buNone/>
            </a:pPr>
            <a:r>
              <a:rPr lang="cs-CZ" sz="4000" b="1" dirty="0" smtClean="0">
                <a:latin typeface="Comic Sans MS" pitchFamily="66" charset="0"/>
              </a:rPr>
              <a:t> 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11266" name="Picture 2" descr="C:\Documents and Settings\Mirecka_PC\Local Settings\Temporary Internet Files\Content.IE5\X8WHC5LH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6288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Documents and Settings\Mirecka_PC\Local Settings\Temporary Internet Files\Content.IE5\3O933EEO\MC9004375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25144"/>
            <a:ext cx="1857375" cy="145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5322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10…..srovnatelná s Irskem</a:t>
            </a:r>
            <a:r>
              <a:rPr lang="cs-CZ" dirty="0"/>
              <a:t> </a:t>
            </a:r>
            <a:r>
              <a:rPr lang="cs-CZ" dirty="0" smtClean="0"/>
              <a:t>nebo Rakouskem</a:t>
            </a:r>
            <a:br>
              <a:rPr lang="cs-CZ" dirty="0" smtClean="0"/>
            </a:br>
            <a:r>
              <a:rPr lang="cs-CZ" dirty="0" smtClean="0"/>
              <a:t>Je na 21.místě v Evropě.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b="1" dirty="0" smtClean="0">
                <a:latin typeface="Comic Sans MS" pitchFamily="66" charset="0"/>
              </a:rPr>
              <a:t>Jaká je rozloha ČR?</a:t>
            </a:r>
          </a:p>
          <a:p>
            <a:endParaRPr lang="cs-CZ" sz="4000" b="1" dirty="0">
              <a:latin typeface="Comic Sans MS" pitchFamily="66" charset="0"/>
            </a:endParaRPr>
          </a:p>
          <a:p>
            <a:r>
              <a:rPr lang="cs-CZ" sz="2800" dirty="0" smtClean="0">
                <a:latin typeface="+mj-lt"/>
              </a:rPr>
              <a:t>Doplňující </a:t>
            </a:r>
            <a:r>
              <a:rPr lang="cs-CZ" sz="2800" dirty="0" err="1" smtClean="0">
                <a:latin typeface="+mj-lt"/>
              </a:rPr>
              <a:t>info</a:t>
            </a:r>
            <a:r>
              <a:rPr lang="cs-CZ" sz="2800" dirty="0" smtClean="0">
                <a:latin typeface="+mj-lt"/>
              </a:rPr>
              <a:t>: </a:t>
            </a:r>
          </a:p>
          <a:p>
            <a:r>
              <a:rPr lang="cs-CZ" sz="2800" dirty="0" smtClean="0">
                <a:latin typeface="+mj-lt"/>
              </a:rPr>
              <a:t>Rozloha ČR:</a:t>
            </a:r>
          </a:p>
          <a:p>
            <a:r>
              <a:rPr lang="cs-CZ" sz="2800" dirty="0" smtClean="0">
                <a:latin typeface="+mj-lt"/>
              </a:rPr>
              <a:t>78 866 km </a:t>
            </a:r>
          </a:p>
          <a:p>
            <a:r>
              <a:rPr lang="cs-CZ" sz="2800" dirty="0" smtClean="0">
                <a:latin typeface="+mj-lt"/>
              </a:rPr>
              <a:t>Počet obyvatel:  </a:t>
            </a:r>
          </a:p>
          <a:p>
            <a:r>
              <a:rPr lang="cs-CZ" sz="2800" dirty="0" smtClean="0">
                <a:latin typeface="+mj-lt"/>
              </a:rPr>
              <a:t>10,3 mil.                                               </a:t>
            </a:r>
            <a:endParaRPr lang="cs-CZ" sz="2800" dirty="0">
              <a:latin typeface="+mj-lt"/>
            </a:endParaRPr>
          </a:p>
        </p:txBody>
      </p:sp>
      <p:pic>
        <p:nvPicPr>
          <p:cNvPr id="12290" name="Picture 2" descr="C:\Documents and Settings\Mirecka_PC\Local Settings\Temporary Internet Files\Content.IE5\X8WHC5LH\MC9004380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4482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Documents and Settings\Mirecka_PC\Local Settings\Temporary Internet Files\Content.IE5\LOAWAVTQ\MC9004343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203" y="4221088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7713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8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Přílohy</a:t>
            </a:r>
            <a:br>
              <a:rPr lang="cs-CZ" sz="1400" dirty="0" smtClean="0"/>
            </a:br>
            <a:r>
              <a:rPr lang="cs-CZ" sz="1400" dirty="0" smtClean="0"/>
              <a:t>Zdroj obrázků: </a:t>
            </a:r>
            <a:r>
              <a:rPr lang="cs-CZ" sz="1400" b="1" u="sng" dirty="0">
                <a:hlinkClick r:id="rId3"/>
              </a:rPr>
              <a:t>www.office.microsoft.com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Materiál  je </a:t>
            </a:r>
            <a:r>
              <a:rPr lang="cs-CZ" sz="1400" smtClean="0"/>
              <a:t>vlastní prací autora</a:t>
            </a:r>
            <a:br>
              <a:rPr lang="cs-CZ" sz="1400" smtClean="0"/>
            </a:b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440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4" name="applause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255</Words>
  <Application>Microsoft Office PowerPoint</Application>
  <PresentationFormat>Předvádění na obrazovce (4:3)</PresentationFormat>
  <Paragraphs>97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Česká republika  </vt:lpstr>
      <vt:lpstr>Utvoř otázku….</vt:lpstr>
      <vt:lpstr>1……..v srdci Evropy </vt:lpstr>
      <vt:lpstr>2……kolem 50. rovnoběžky s.š. a 15.poledníku v.d.</vt:lpstr>
      <vt:lpstr>3…..Čechy, Morava, Slezsko </vt:lpstr>
      <vt:lpstr>4……14 krajů, Praha</vt:lpstr>
      <vt:lpstr>5…..28.10.1918</vt:lpstr>
      <vt:lpstr>6….. Sudety</vt:lpstr>
      <vt:lpstr>7…..Protektorát  Čechy a Morava</vt:lpstr>
      <vt:lpstr>8…..1.1.1993</vt:lpstr>
      <vt:lpstr>9…..účast na hospodářském rozvoji a rozvoji obchodu a také na dopravním spojení</vt:lpstr>
      <vt:lpstr>10…..srovnatelná s Irskem nebo Rakouskem Je na 21.místě v Evropě.</vt:lpstr>
      <vt:lpstr>Přílohy Zdroj obrázků: www.office.microsoft.com Materiál  je vlastní prací autora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Mirecka_PC</dc:creator>
  <cp:lastModifiedBy>Miroslava Pospíšilová, Mgr.</cp:lastModifiedBy>
  <cp:revision>20</cp:revision>
  <dcterms:created xsi:type="dcterms:W3CDTF">2012-03-18T08:00:01Z</dcterms:created>
  <dcterms:modified xsi:type="dcterms:W3CDTF">2012-10-31T12:22:47Z</dcterms:modified>
</cp:coreProperties>
</file>