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60" r:id="rId4"/>
    <p:sldId id="261" r:id="rId5"/>
    <p:sldId id="263" r:id="rId6"/>
    <p:sldId id="264" r:id="rId7"/>
    <p:sldId id="266" r:id="rId8"/>
    <p:sldId id="258" r:id="rId9"/>
    <p:sldId id="262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45" autoAdjust="0"/>
    <p:restoredTop sz="94660"/>
  </p:normalViewPr>
  <p:slideViewPr>
    <p:cSldViewPr>
      <p:cViewPr varScale="1">
        <p:scale>
          <a:sx n="74" d="100"/>
          <a:sy n="74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AA6AC-823B-4CA8-AAEC-4CD8E36C05B0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AEEF3-08B3-41BB-B7CB-B6FEED71600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AA6AC-823B-4CA8-AAEC-4CD8E36C05B0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AEEF3-08B3-41BB-B7CB-B6FEED7160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AA6AC-823B-4CA8-AAEC-4CD8E36C05B0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A37AEEF3-08B3-41BB-B7CB-B6FEED7160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AA6AC-823B-4CA8-AAEC-4CD8E36C05B0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AEEF3-08B3-41BB-B7CB-B6FEED7160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AA6AC-823B-4CA8-AAEC-4CD8E36C05B0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AEEF3-08B3-41BB-B7CB-B6FEED7160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AA6AC-823B-4CA8-AAEC-4CD8E36C05B0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AEEF3-08B3-41BB-B7CB-B6FEED7160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AA6AC-823B-4CA8-AAEC-4CD8E36C05B0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AEEF3-08B3-41BB-B7CB-B6FEED7160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AA6AC-823B-4CA8-AAEC-4CD8E36C05B0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AEEF3-08B3-41BB-B7CB-B6FEED7160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AA6AC-823B-4CA8-AAEC-4CD8E36C05B0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AEEF3-08B3-41BB-B7CB-B6FEED7160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AA6AC-823B-4CA8-AAEC-4CD8E36C05B0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AEEF3-08B3-41BB-B7CB-B6FEED7160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AA6AC-823B-4CA8-AAEC-4CD8E36C05B0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AEEF3-08B3-41BB-B7CB-B6FEED7160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69BAA6AC-823B-4CA8-AAEC-4CD8E36C05B0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A37AEEF3-08B3-41BB-B7CB-B6FEED71600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13" Type="http://schemas.openxmlformats.org/officeDocument/2006/relationships/image" Target="../media/image13.jpeg"/><Relationship Id="rId3" Type="http://schemas.openxmlformats.org/officeDocument/2006/relationships/image" Target="../media/image5.jpeg"/><Relationship Id="rId7" Type="http://schemas.openxmlformats.org/officeDocument/2006/relationships/image" Target="../media/image8.jpeg"/><Relationship Id="rId12" Type="http://schemas.openxmlformats.org/officeDocument/2006/relationships/image" Target="../media/image12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www.pentolandia.cz/images/photos/nerez/_309021-Casseruola-con-Coperchio-Nova-Star.jpg" TargetMode="External"/><Relationship Id="rId11" Type="http://schemas.openxmlformats.org/officeDocument/2006/relationships/image" Target="../media/image11.png"/><Relationship Id="rId5" Type="http://schemas.openxmlformats.org/officeDocument/2006/relationships/image" Target="../media/image7.gif"/><Relationship Id="rId10" Type="http://schemas.openxmlformats.org/officeDocument/2006/relationships/image" Target="../media/image10.jpeg"/><Relationship Id="rId4" Type="http://schemas.openxmlformats.org/officeDocument/2006/relationships/image" Target="../media/image6.jpeg"/><Relationship Id="rId9" Type="http://schemas.openxmlformats.org/officeDocument/2006/relationships/hyperlink" Target="http://www.amadea.cz/katalog/images_ori/62027-09-elegante-penezenka-panska-kuze-guriatti-5942.jpg" TargetMode="External"/><Relationship Id="rId14" Type="http://schemas.openxmlformats.org/officeDocument/2006/relationships/image" Target="../media/image1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jpeg"/><Relationship Id="rId3" Type="http://schemas.openxmlformats.org/officeDocument/2006/relationships/image" Target="../media/image22.jpeg"/><Relationship Id="rId7" Type="http://schemas.openxmlformats.org/officeDocument/2006/relationships/image" Target="../media/image25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1.jpeg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skleni%C4%8Dka&amp;ctt=1" TargetMode="External"/><Relationship Id="rId13" Type="http://schemas.openxmlformats.org/officeDocument/2006/relationships/hyperlink" Target="http://office.microsoft.com/cs-cz/images/results.aspx?qu=pono%C5%BEky&amp;ctt=1" TargetMode="External"/><Relationship Id="rId3" Type="http://schemas.openxmlformats.org/officeDocument/2006/relationships/hyperlink" Target="http://office.microsoft.com/cs-cz/images/results.aspx?qu=st%C5%99%C3%ADbro&amp;ex=1&amp;origin=FX010132103" TargetMode="External"/><Relationship Id="rId7" Type="http://schemas.openxmlformats.org/officeDocument/2006/relationships/hyperlink" Target="http://office.microsoft.com/cs-cz/images/results.aspx?qu=pap%C3%ADr&amp;ex=1" TargetMode="External"/><Relationship Id="rId12" Type="http://schemas.openxmlformats.org/officeDocument/2006/relationships/hyperlink" Target="http://office.microsoft.com/cs-cz/images/results.aspx?qu=svetr&amp;ctt=1" TargetMode="External"/><Relationship Id="rId2" Type="http://schemas.openxmlformats.org/officeDocument/2006/relationships/hyperlink" Target="http://instalaterblog.txt.cz/clanky/79452/med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.microsoft.com/cs-cz/images/results.aspx?qu=plast&amp;ex=1&amp;origin=FX010132103" TargetMode="External"/><Relationship Id="rId11" Type="http://schemas.openxmlformats.org/officeDocument/2006/relationships/hyperlink" Target="http://www.knihovna-litvinov.cz/akce.php?ida=501" TargetMode="External"/><Relationship Id="rId5" Type="http://schemas.openxmlformats.org/officeDocument/2006/relationships/hyperlink" Target="http://office.microsoft.com/cs-cz/images/results.aspx?qu=bavlna&amp;ex=1&amp;origin=FX010132103" TargetMode="External"/><Relationship Id="rId10" Type="http://schemas.openxmlformats.org/officeDocument/2006/relationships/hyperlink" Target="http://office.microsoft.com/cs-cz/images/results.aspx?qu=guma&amp;ctt=1" TargetMode="External"/><Relationship Id="rId4" Type="http://schemas.openxmlformats.org/officeDocument/2006/relationships/hyperlink" Target="http://office.microsoft.com/cs-cz/images/results.aspx?qu=zlato&amp;ex=1" TargetMode="External"/><Relationship Id="rId9" Type="http://schemas.openxmlformats.org/officeDocument/2006/relationships/hyperlink" Target="http://office.microsoft.com/cs-cz/images/results.aspx?qu=d%C5%99evo&amp;ctt=1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qu=ta%C5%A1ka&amp;ex=1&amp;ctt=1" TargetMode="External"/><Relationship Id="rId7" Type="http://schemas.openxmlformats.org/officeDocument/2006/relationships/hyperlink" Target="http://www.profimedia.cz/fotografie/klubko-vlny/0004778982/" TargetMode="External"/><Relationship Id="rId2" Type="http://schemas.openxmlformats.org/officeDocument/2006/relationships/hyperlink" Target="http://office.microsoft.com/cs-cz/images/results.aspx?qu=%C5%BEidle&amp;ctt=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extrakrasa.cz/moda-a-styl/puncochy-modni-doplnek-ktery-leci-i-chrani/" TargetMode="External"/><Relationship Id="rId5" Type="http://schemas.openxmlformats.org/officeDocument/2006/relationships/hyperlink" Target="http://www.davona.cz/tvoreni/1010/hedvabi-profesionalne/" TargetMode="External"/><Relationship Id="rId4" Type="http://schemas.openxmlformats.org/officeDocument/2006/relationships/hyperlink" Target="http://www.amadea.cz/reklamni-predmety/penezenky-a-vizitkare-1723/62027-09-elegante-penezenka-panska-kuze-guriatti-5942/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instalaterblog.txt.cz/clanky/79452/med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14400" y="764704"/>
            <a:ext cx="8229600" cy="1440160"/>
          </a:xfrm>
        </p:spPr>
        <p:txBody>
          <a:bodyPr>
            <a:normAutofit fontScale="90000"/>
          </a:bodyPr>
          <a:lstStyle/>
          <a:p>
            <a:r>
              <a:rPr lang="cs-CZ" dirty="0" err="1" smtClean="0"/>
              <a:t>Materials</a:t>
            </a:r>
            <a:r>
              <a:rPr lang="cs-CZ" dirty="0" smtClean="0"/>
              <a:t> and </a:t>
            </a:r>
            <a:r>
              <a:rPr lang="cs-CZ" dirty="0" err="1" smtClean="0"/>
              <a:t>noun</a:t>
            </a:r>
            <a:r>
              <a:rPr lang="cs-CZ" dirty="0" smtClean="0"/>
              <a:t> </a:t>
            </a:r>
            <a:r>
              <a:rPr lang="cs-CZ" dirty="0" err="1" smtClean="0"/>
              <a:t>compounds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1600" dirty="0" smtClean="0"/>
              <a:t>Anotace: Materiál je určen pro žáky 9. ročníku a slouží k výkladu a procvičení slovní zásoby – látky.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2636912"/>
            <a:ext cx="6400800" cy="3528392"/>
          </a:xfrm>
        </p:spPr>
        <p:txBody>
          <a:bodyPr>
            <a:normAutofit fontScale="70000" lnSpcReduction="20000"/>
          </a:bodyPr>
          <a:lstStyle/>
          <a:p>
            <a:pPr algn="l"/>
            <a:r>
              <a:rPr lang="cs-CZ" b="1" dirty="0" smtClean="0">
                <a:solidFill>
                  <a:schemeClr val="bg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školy: ZŠ štětí, Ostrovní 300</a:t>
            </a:r>
            <a:br>
              <a:rPr lang="cs-CZ" b="1" dirty="0" smtClean="0">
                <a:solidFill>
                  <a:schemeClr val="bg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chemeClr val="bg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Autor: Lenka </a:t>
            </a:r>
            <a:r>
              <a:rPr lang="cs-CZ" b="1" dirty="0" err="1" smtClean="0">
                <a:solidFill>
                  <a:schemeClr val="bg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Pizúrová</a:t>
            </a:r>
            <a:r>
              <a:rPr lang="cs-CZ" b="1" dirty="0" smtClean="0">
                <a:solidFill>
                  <a:schemeClr val="bg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b="1" dirty="0" smtClean="0">
                <a:solidFill>
                  <a:schemeClr val="bg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chemeClr val="bg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materiálu</a:t>
            </a:r>
            <a:r>
              <a:rPr lang="cs-CZ" b="1" smtClean="0">
                <a:solidFill>
                  <a:schemeClr val="bg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VY_32_INOVACE_AJ.9.02_materials_noun_compounds</a:t>
            </a:r>
            <a:r>
              <a:rPr lang="cs-CZ" b="1" dirty="0" smtClean="0">
                <a:solidFill>
                  <a:schemeClr val="bg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b="1" dirty="0" smtClean="0">
                <a:solidFill>
                  <a:schemeClr val="bg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chemeClr val="bg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Název: </a:t>
            </a:r>
            <a:r>
              <a:rPr lang="cs-CZ" b="1" dirty="0" err="1" smtClean="0">
                <a:solidFill>
                  <a:schemeClr val="bg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Materials</a:t>
            </a:r>
            <a:r>
              <a:rPr lang="cs-CZ" b="1" dirty="0" smtClean="0">
                <a:solidFill>
                  <a:schemeClr val="bg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solidFill>
                  <a:schemeClr val="bg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noun</a:t>
            </a:r>
            <a:r>
              <a:rPr lang="cs-CZ" b="1" dirty="0" smtClean="0">
                <a:solidFill>
                  <a:schemeClr val="bg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chemeClr val="bg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compounds</a:t>
            </a:r>
            <a:r>
              <a:rPr lang="cs-CZ" b="1" dirty="0" smtClean="0">
                <a:solidFill>
                  <a:schemeClr val="bg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b="1" dirty="0" smtClean="0">
                <a:solidFill>
                  <a:schemeClr val="bg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chemeClr val="bg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Vzdělávací oblast: Jazyk a jazyková komunikace</a:t>
            </a:r>
            <a:br>
              <a:rPr lang="cs-CZ" b="1" dirty="0" smtClean="0">
                <a:solidFill>
                  <a:schemeClr val="bg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chemeClr val="bg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Vzdělávací obor: Cizí jazyk – anglický jazyk</a:t>
            </a:r>
            <a:br>
              <a:rPr lang="cs-CZ" b="1" dirty="0" smtClean="0">
                <a:solidFill>
                  <a:schemeClr val="bg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chemeClr val="bg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Téma: Názvy materiálů, </a:t>
            </a:r>
            <a:br>
              <a:rPr lang="cs-CZ" b="1" dirty="0" smtClean="0">
                <a:solidFill>
                  <a:schemeClr val="bg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chemeClr val="bg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Ročník: 9.</a:t>
            </a:r>
            <a:br>
              <a:rPr lang="cs-CZ" b="1" dirty="0" smtClean="0">
                <a:solidFill>
                  <a:schemeClr val="bg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chemeClr val="bg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školní rok: 2011/2012</a:t>
            </a:r>
            <a:br>
              <a:rPr lang="cs-CZ" b="1" dirty="0" smtClean="0">
                <a:solidFill>
                  <a:schemeClr val="bg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chemeClr val="bg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Datum: 21. 11. 2011</a:t>
            </a:r>
            <a:br>
              <a:rPr lang="cs-CZ" b="1" dirty="0" smtClean="0">
                <a:solidFill>
                  <a:schemeClr val="bg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chemeClr val="bg1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operačního programu: CZ.1.07/1.4.00/21.1693</a:t>
            </a:r>
            <a:endParaRPr lang="cs-CZ" b="1" dirty="0" smtClean="0">
              <a:solidFill>
                <a:schemeClr val="bg1">
                  <a:lumMod val="40000"/>
                  <a:lumOff val="60000"/>
                </a:schemeClr>
              </a:solidFill>
            </a:endParaRPr>
          </a:p>
          <a:p>
            <a:pPr algn="l"/>
            <a:endParaRPr lang="cs-CZ" dirty="0"/>
          </a:p>
        </p:txBody>
      </p:sp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1619672" cy="1556792"/>
          </a:xfrm>
          <a:prstGeom prst="rect">
            <a:avLst/>
          </a:prstGeom>
          <a:noFill/>
        </p:spPr>
      </p:pic>
      <p:pic>
        <p:nvPicPr>
          <p:cNvPr id="5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87824" y="6165304"/>
            <a:ext cx="3312368" cy="6926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12776"/>
            <a:ext cx="3034680" cy="4713387"/>
          </a:xfrm>
        </p:spPr>
        <p:txBody>
          <a:bodyPr/>
          <a:lstStyle/>
          <a:p>
            <a:pPr algn="ctr"/>
            <a:r>
              <a:rPr lang="cs-CZ" sz="3200" b="1" dirty="0" smtClean="0"/>
              <a:t>METALS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Copper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Silver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Steel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Gold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I</a:t>
            </a:r>
            <a:r>
              <a:rPr lang="en-GB" dirty="0" err="1" smtClean="0"/>
              <a:t>ron</a:t>
            </a:r>
            <a:endParaRPr lang="cs-CZ" dirty="0" smtClean="0"/>
          </a:p>
          <a:p>
            <a:pPr algn="ctr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12776"/>
            <a:ext cx="2804120" cy="4713387"/>
          </a:xfrm>
        </p:spPr>
        <p:txBody>
          <a:bodyPr/>
          <a:lstStyle/>
          <a:p>
            <a:pPr algn="ctr"/>
            <a:r>
              <a:rPr lang="cs-CZ" sz="3200" b="1" dirty="0" smtClean="0"/>
              <a:t>CLOTHES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Silk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Cotton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Leather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Wool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N</a:t>
            </a:r>
            <a:r>
              <a:rPr lang="en-GB" dirty="0" err="1" smtClean="0"/>
              <a:t>ylon</a:t>
            </a:r>
            <a:endParaRPr lang="en-GB" dirty="0"/>
          </a:p>
        </p:txBody>
      </p:sp>
      <p:pic>
        <p:nvPicPr>
          <p:cNvPr id="1026" name="Picture 2" descr="M001251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2132856"/>
            <a:ext cx="720080" cy="574230"/>
          </a:xfrm>
          <a:prstGeom prst="rect">
            <a:avLst/>
          </a:prstGeom>
          <a:noFill/>
        </p:spPr>
      </p:pic>
      <p:pic>
        <p:nvPicPr>
          <p:cNvPr id="1028" name="Picture 4" descr="firmy,Fotografie,hotovost,investice,javorové listy,Kanada,Kanaďané,kanadské peníze,listy,měny,mince,peněžní částky,Severní Amerika,stříbrná mince,stříbrné mince,stříbro,tex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2780928"/>
            <a:ext cx="816906" cy="648072"/>
          </a:xfrm>
          <a:prstGeom prst="rect">
            <a:avLst/>
          </a:prstGeom>
          <a:noFill/>
        </p:spPr>
      </p:pic>
      <p:pic>
        <p:nvPicPr>
          <p:cNvPr id="2050" name="Picture 2" descr="3d,ceremonie,diamanty,Fotolia,klenoty,láska,oslava,oslavy,prsteny,sňatky,svatby,závazky,životy,zlat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11760" y="4149080"/>
            <a:ext cx="648072" cy="719361"/>
          </a:xfrm>
          <a:prstGeom prst="rect">
            <a:avLst/>
          </a:prstGeom>
          <a:noFill/>
        </p:spPr>
      </p:pic>
      <p:pic>
        <p:nvPicPr>
          <p:cNvPr id="2052" name="Picture 4" descr="Železo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411760" y="5013176"/>
            <a:ext cx="864096" cy="792088"/>
          </a:xfrm>
          <a:prstGeom prst="rect">
            <a:avLst/>
          </a:prstGeom>
          <a:noFill/>
        </p:spPr>
      </p:pic>
      <p:pic>
        <p:nvPicPr>
          <p:cNvPr id="2054" name="Picture 6" descr="Nerezové nádobí">
            <a:hlinkClick r:id="rId6" tooltip="Nerezové nádobí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411760" y="3573016"/>
            <a:ext cx="720080" cy="494929"/>
          </a:xfrm>
          <a:prstGeom prst="rect">
            <a:avLst/>
          </a:prstGeom>
          <a:noFill/>
        </p:spPr>
      </p:pic>
      <p:pic>
        <p:nvPicPr>
          <p:cNvPr id="2056" name="Picture 8" descr="bavlny,fotografie,příroda,rostliny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516216" y="2780928"/>
            <a:ext cx="792088" cy="647353"/>
          </a:xfrm>
          <a:prstGeom prst="rect">
            <a:avLst/>
          </a:prstGeom>
          <a:noFill/>
        </p:spPr>
      </p:pic>
      <p:pic>
        <p:nvPicPr>
          <p:cNvPr id="2058" name="Picture 10" descr="62027-09 Elegante - peněženka pánská - kůže GURIATTI">
            <a:hlinkClick r:id="rId9" tooltip="62027-09 Elegante - peněženka pánská - kůže GURIATTI"/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516216" y="3501008"/>
            <a:ext cx="792088" cy="576064"/>
          </a:xfrm>
          <a:prstGeom prst="rect">
            <a:avLst/>
          </a:prstGeom>
          <a:noFill/>
        </p:spPr>
      </p:pic>
      <p:pic>
        <p:nvPicPr>
          <p:cNvPr id="2060" name="Picture 12" descr="Yarn Ball Clear Clip Art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18352888" y="-26052463"/>
            <a:ext cx="2847975" cy="1800225"/>
          </a:xfrm>
          <a:prstGeom prst="rect">
            <a:avLst/>
          </a:prstGeom>
          <a:noFill/>
        </p:spPr>
      </p:pic>
      <p:pic>
        <p:nvPicPr>
          <p:cNvPr id="2062" name="Picture 14" descr="Yarn Ball Clear Clip Art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18352888" y="-26052463"/>
            <a:ext cx="2847975" cy="1800225"/>
          </a:xfrm>
          <a:prstGeom prst="rect">
            <a:avLst/>
          </a:prstGeom>
          <a:noFill/>
        </p:spPr>
      </p:pic>
      <p:pic>
        <p:nvPicPr>
          <p:cNvPr id="5122" name="Picture 2" descr="Malované hedvábí RAKAY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6516216" y="2204864"/>
            <a:ext cx="720080" cy="464840"/>
          </a:xfrm>
          <a:prstGeom prst="rect">
            <a:avLst/>
          </a:prstGeom>
          <a:noFill/>
        </p:spPr>
      </p:pic>
      <p:pic>
        <p:nvPicPr>
          <p:cNvPr id="5124" name="Picture 4" descr="klubko vlny 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516216" y="4149080"/>
            <a:ext cx="936104" cy="648072"/>
          </a:xfrm>
          <a:prstGeom prst="rect">
            <a:avLst/>
          </a:prstGeom>
          <a:noFill/>
        </p:spPr>
      </p:pic>
      <p:pic>
        <p:nvPicPr>
          <p:cNvPr id="5126" name="Picture 6" descr="Punčochy- módní doplněk, který léčí i chrání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6516216" y="4941168"/>
            <a:ext cx="936104" cy="6206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Other</a:t>
            </a:r>
            <a:r>
              <a:rPr lang="cs-CZ" dirty="0" smtClean="0"/>
              <a:t> </a:t>
            </a:r>
            <a:r>
              <a:rPr lang="cs-CZ" dirty="0" err="1" smtClean="0"/>
              <a:t>materials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Plastic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err="1" smtClean="0"/>
              <a:t>Paper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err="1" smtClean="0"/>
              <a:t>Glass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err="1" smtClean="0"/>
              <a:t>Wood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err="1" smtClean="0"/>
              <a:t>Rubber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4098" name="Picture 2" descr="ekologické otázky,iStockphoto,kola,plasty,pomeranče,recyklace,recyklovat,smetí,uzávěry,věc na jedno použití,vegetace,víčka lahví,vzork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1484784"/>
            <a:ext cx="1008111" cy="863377"/>
          </a:xfrm>
          <a:prstGeom prst="rect">
            <a:avLst/>
          </a:prstGeom>
          <a:noFill/>
        </p:spPr>
      </p:pic>
      <p:pic>
        <p:nvPicPr>
          <p:cNvPr id="4100" name="Picture 4" descr="dopisní papíry,inspirace,iStockphoto,kancelářské potřeby,oznámení,papíry,poznámkové bloky,poznámky,připínáčky,rýsováčky,seznam úkolů,seznamy,upomínky,zpráv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2564904"/>
            <a:ext cx="1080120" cy="648072"/>
          </a:xfrm>
          <a:prstGeom prst="rect">
            <a:avLst/>
          </a:prstGeom>
          <a:noFill/>
        </p:spPr>
      </p:pic>
      <p:pic>
        <p:nvPicPr>
          <p:cNvPr id="4102" name="Picture 6" descr="domácí potřeby,domácnost,fotografie,koňakové sklenky,nápoje,potraviny,sklenice,sklenice na pivo,skleničky na šampaňské,sklenky na sherry,stolování,vinné sklenice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27784" y="3573016"/>
            <a:ext cx="1008112" cy="864096"/>
          </a:xfrm>
          <a:prstGeom prst="rect">
            <a:avLst/>
          </a:prstGeom>
          <a:noFill/>
        </p:spPr>
      </p:pic>
      <p:pic>
        <p:nvPicPr>
          <p:cNvPr id="4104" name="Picture 8" descr="dřevorubci,fotografie,klády,lesní hospodářství,lidé,lidé při práci,muži,páni,povolání,průmyslová odvětví,těžba dřeva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627784" y="4653136"/>
            <a:ext cx="1080120" cy="792088"/>
          </a:xfrm>
          <a:prstGeom prst="rect">
            <a:avLst/>
          </a:prstGeom>
          <a:noFill/>
        </p:spPr>
      </p:pic>
      <p:pic>
        <p:nvPicPr>
          <p:cNvPr id="4106" name="Picture 10" descr="gumy,kanceláře,kancelářské pomůcky,obchody,školní potřeby,vzdělání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627784" y="5589240"/>
            <a:ext cx="1080120" cy="8640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Noun</a:t>
            </a:r>
            <a:r>
              <a:rPr lang="cs-CZ" dirty="0" smtClean="0"/>
              <a:t> </a:t>
            </a:r>
            <a:r>
              <a:rPr lang="cs-CZ" dirty="0" err="1" smtClean="0"/>
              <a:t>compounds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2400" dirty="0" smtClean="0"/>
              <a:t>     </a:t>
            </a:r>
            <a:r>
              <a:rPr lang="cs-CZ" sz="2400" dirty="0" err="1" smtClean="0"/>
              <a:t>This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a ring</a:t>
            </a:r>
          </a:p>
          <a:p>
            <a:pPr>
              <a:buNone/>
            </a:pPr>
            <a:r>
              <a:rPr lang="cs-CZ" sz="2400" dirty="0" smtClean="0"/>
              <a:t>     </a:t>
            </a:r>
            <a:r>
              <a:rPr lang="cs-CZ" sz="2400" dirty="0" err="1" smtClean="0"/>
              <a:t>It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made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gold</a:t>
            </a:r>
            <a:r>
              <a:rPr lang="cs-CZ" sz="2400" dirty="0" smtClean="0"/>
              <a:t>.</a:t>
            </a:r>
          </a:p>
          <a:p>
            <a:pPr>
              <a:buNone/>
            </a:pPr>
            <a:r>
              <a:rPr lang="cs-CZ" sz="2400" dirty="0" smtClean="0"/>
              <a:t>     </a:t>
            </a:r>
            <a:r>
              <a:rPr lang="cs-CZ" sz="2400" dirty="0" err="1" smtClean="0"/>
              <a:t>It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a </a:t>
            </a:r>
            <a:r>
              <a:rPr lang="cs-CZ" sz="2400" b="1" dirty="0" err="1" smtClean="0"/>
              <a:t>gold</a:t>
            </a:r>
            <a:r>
              <a:rPr lang="cs-CZ" sz="2400" b="1" dirty="0" smtClean="0"/>
              <a:t> </a:t>
            </a:r>
            <a:r>
              <a:rPr lang="cs-CZ" sz="2400" dirty="0" smtClean="0"/>
              <a:t>ring.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    </a:t>
            </a:r>
            <a:r>
              <a:rPr lang="cs-CZ" sz="2400" dirty="0" err="1" smtClean="0"/>
              <a:t>This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a </a:t>
            </a:r>
            <a:r>
              <a:rPr lang="cs-CZ" sz="2400" dirty="0" err="1" smtClean="0"/>
              <a:t>kite</a:t>
            </a:r>
            <a:r>
              <a:rPr lang="cs-CZ" sz="2400" dirty="0" smtClean="0"/>
              <a:t>.</a:t>
            </a:r>
          </a:p>
          <a:p>
            <a:pPr>
              <a:buNone/>
            </a:pPr>
            <a:r>
              <a:rPr lang="cs-CZ" sz="2400" dirty="0" smtClean="0"/>
              <a:t>     </a:t>
            </a:r>
            <a:r>
              <a:rPr lang="cs-CZ" sz="2400" dirty="0" err="1" smtClean="0"/>
              <a:t>It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made</a:t>
            </a:r>
            <a:r>
              <a:rPr lang="cs-CZ" sz="2400" dirty="0" smtClean="0"/>
              <a:t> </a:t>
            </a:r>
            <a:r>
              <a:rPr lang="cs-CZ" sz="2400" dirty="0" err="1" smtClean="0"/>
              <a:t>from</a:t>
            </a:r>
            <a:r>
              <a:rPr lang="cs-CZ" sz="2400" dirty="0" smtClean="0"/>
              <a:t> </a:t>
            </a:r>
            <a:r>
              <a:rPr lang="cs-CZ" sz="2400" dirty="0" err="1" smtClean="0"/>
              <a:t>paper</a:t>
            </a:r>
            <a:r>
              <a:rPr lang="cs-CZ" sz="2400" dirty="0" smtClean="0"/>
              <a:t>.</a:t>
            </a:r>
          </a:p>
          <a:p>
            <a:pPr>
              <a:buNone/>
            </a:pPr>
            <a:r>
              <a:rPr lang="cs-CZ" sz="2400" dirty="0" smtClean="0"/>
              <a:t>     </a:t>
            </a:r>
            <a:r>
              <a:rPr lang="cs-CZ" sz="2400" dirty="0" err="1" smtClean="0"/>
              <a:t>It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a </a:t>
            </a:r>
            <a:r>
              <a:rPr lang="cs-CZ" sz="2400" b="1" dirty="0" err="1" smtClean="0"/>
              <a:t>paper</a:t>
            </a:r>
            <a:r>
              <a:rPr lang="cs-CZ" sz="2400" b="1" dirty="0" smtClean="0"/>
              <a:t> </a:t>
            </a:r>
            <a:r>
              <a:rPr lang="cs-CZ" sz="2400" dirty="0" smtClean="0"/>
              <a:t>table.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5800" b="1" dirty="0" smtClean="0"/>
              <a:t>!</a:t>
            </a:r>
            <a:r>
              <a:rPr lang="cs-CZ" sz="4800" b="1" dirty="0" smtClean="0"/>
              <a:t> </a:t>
            </a:r>
            <a:r>
              <a:rPr lang="cs-CZ" sz="2400" dirty="0" err="1" smtClean="0"/>
              <a:t>Wood</a:t>
            </a:r>
            <a:r>
              <a:rPr lang="cs-CZ" sz="2400" dirty="0" smtClean="0"/>
              <a:t> – </a:t>
            </a:r>
            <a:r>
              <a:rPr lang="cs-CZ" sz="2400" b="1" dirty="0" err="1" smtClean="0"/>
              <a:t>wooden</a:t>
            </a:r>
            <a:endParaRPr lang="cs-CZ" sz="2400" b="1" dirty="0" smtClean="0"/>
          </a:p>
          <a:p>
            <a:pPr>
              <a:buNone/>
            </a:pPr>
            <a:r>
              <a:rPr lang="cs-CZ" sz="2400" b="1" dirty="0" smtClean="0"/>
              <a:t>     </a:t>
            </a:r>
            <a:r>
              <a:rPr lang="cs-CZ" sz="2400" dirty="0" err="1" smtClean="0"/>
              <a:t>wool</a:t>
            </a:r>
            <a:r>
              <a:rPr lang="cs-CZ" sz="2400" dirty="0" smtClean="0"/>
              <a:t> - </a:t>
            </a:r>
            <a:r>
              <a:rPr lang="cs-CZ" sz="2400" dirty="0" err="1" smtClean="0"/>
              <a:t>w</a:t>
            </a:r>
            <a:r>
              <a:rPr lang="cs-CZ" sz="2400" b="1" dirty="0" err="1" smtClean="0"/>
              <a:t>oollen</a:t>
            </a:r>
            <a:endParaRPr lang="cs-CZ" sz="2400" b="1" dirty="0" smtClean="0"/>
          </a:p>
          <a:p>
            <a:pPr>
              <a:buNone/>
            </a:pPr>
            <a:r>
              <a:rPr lang="cs-CZ" sz="2400" dirty="0" smtClean="0"/>
              <a:t>     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3076" name="Picture 4" descr="diamanty,doplňky,drahé kameny,drahokamy,osobní vzhled,prsteny,šperk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1700808"/>
            <a:ext cx="1224136" cy="936103"/>
          </a:xfrm>
          <a:prstGeom prst="rect">
            <a:avLst/>
          </a:prstGeom>
          <a:noFill/>
        </p:spPr>
      </p:pic>
      <p:pic>
        <p:nvPicPr>
          <p:cNvPr id="3080" name="Picture 8" descr="Ilustrace k akci Výstava papírových draků.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3140968"/>
            <a:ext cx="1152128" cy="97388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Match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correct</a:t>
            </a:r>
            <a:r>
              <a:rPr lang="cs-CZ" dirty="0" smtClean="0"/>
              <a:t> </a:t>
            </a:r>
            <a:r>
              <a:rPr lang="cs-CZ" dirty="0" err="1" smtClean="0"/>
              <a:t>Czech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r>
              <a:rPr lang="cs-CZ" dirty="0" smtClean="0"/>
              <a:t> </a:t>
            </a:r>
            <a:r>
              <a:rPr lang="cs-CZ" dirty="0" err="1" smtClean="0"/>
              <a:t>words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err="1" smtClean="0"/>
              <a:t>Silk</a:t>
            </a:r>
            <a:endParaRPr lang="cs-CZ" dirty="0" smtClean="0"/>
          </a:p>
          <a:p>
            <a:r>
              <a:rPr lang="cs-CZ" dirty="0" err="1" smtClean="0"/>
              <a:t>Cotton</a:t>
            </a:r>
            <a:endParaRPr lang="cs-CZ" dirty="0" smtClean="0"/>
          </a:p>
          <a:p>
            <a:r>
              <a:rPr lang="cs-CZ" dirty="0" err="1" smtClean="0"/>
              <a:t>Paper</a:t>
            </a:r>
            <a:endParaRPr lang="cs-CZ" dirty="0" smtClean="0"/>
          </a:p>
          <a:p>
            <a:r>
              <a:rPr lang="cs-CZ" dirty="0" err="1" smtClean="0"/>
              <a:t>Leather</a:t>
            </a:r>
            <a:endParaRPr lang="cs-CZ" dirty="0" smtClean="0"/>
          </a:p>
          <a:p>
            <a:r>
              <a:rPr lang="cs-CZ" dirty="0" err="1" smtClean="0"/>
              <a:t>Rubber</a:t>
            </a:r>
            <a:endParaRPr lang="cs-CZ" dirty="0" smtClean="0"/>
          </a:p>
          <a:p>
            <a:r>
              <a:rPr lang="cs-CZ" dirty="0" err="1" smtClean="0"/>
              <a:t>Copper</a:t>
            </a:r>
            <a:endParaRPr lang="cs-CZ" dirty="0" smtClean="0"/>
          </a:p>
          <a:p>
            <a:r>
              <a:rPr lang="cs-CZ" dirty="0" err="1" smtClean="0"/>
              <a:t>Steel</a:t>
            </a:r>
            <a:endParaRPr lang="cs-CZ" dirty="0" smtClean="0"/>
          </a:p>
          <a:p>
            <a:r>
              <a:rPr lang="cs-CZ" dirty="0" smtClean="0"/>
              <a:t>Iron</a:t>
            </a:r>
          </a:p>
          <a:p>
            <a:r>
              <a:rPr lang="cs-CZ" dirty="0" err="1" smtClean="0"/>
              <a:t>wool</a:t>
            </a:r>
            <a:endParaRPr lang="cs-CZ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Kůže</a:t>
            </a:r>
          </a:p>
          <a:p>
            <a:r>
              <a:rPr lang="cs-CZ" dirty="0" smtClean="0"/>
              <a:t>Guma</a:t>
            </a:r>
          </a:p>
          <a:p>
            <a:r>
              <a:rPr lang="cs-CZ" dirty="0" smtClean="0"/>
              <a:t>Hedvábí</a:t>
            </a:r>
          </a:p>
          <a:p>
            <a:r>
              <a:rPr lang="cs-CZ" dirty="0" smtClean="0"/>
              <a:t>Měď</a:t>
            </a:r>
          </a:p>
          <a:p>
            <a:r>
              <a:rPr lang="cs-CZ" dirty="0" smtClean="0"/>
              <a:t>Ocel</a:t>
            </a:r>
          </a:p>
          <a:p>
            <a:r>
              <a:rPr lang="cs-CZ" dirty="0" smtClean="0"/>
              <a:t>Vlna</a:t>
            </a:r>
          </a:p>
          <a:p>
            <a:r>
              <a:rPr lang="cs-CZ" dirty="0" smtClean="0"/>
              <a:t>Bavlna</a:t>
            </a:r>
          </a:p>
          <a:p>
            <a:r>
              <a:rPr lang="cs-CZ" dirty="0" smtClean="0"/>
              <a:t>Papír</a:t>
            </a:r>
          </a:p>
          <a:p>
            <a:r>
              <a:rPr lang="cs-CZ" dirty="0" smtClean="0"/>
              <a:t>železo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made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3" name="Picture 4" descr="diamanty,doplňky,drahé kameny,drahokamy,osobní vzhled,prsteny,šperk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484784"/>
            <a:ext cx="1224136" cy="936103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2051720" y="1772816"/>
            <a:ext cx="23278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It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a </a:t>
            </a:r>
            <a:r>
              <a:rPr lang="cs-CZ" sz="2400" dirty="0" err="1" smtClean="0"/>
              <a:t>gold</a:t>
            </a:r>
            <a:r>
              <a:rPr lang="cs-CZ" sz="2400" dirty="0" smtClean="0"/>
              <a:t> ring.</a:t>
            </a:r>
            <a:endParaRPr lang="cs-CZ" sz="2400" dirty="0"/>
          </a:p>
        </p:txBody>
      </p:sp>
      <p:pic>
        <p:nvPicPr>
          <p:cNvPr id="20482" name="Picture 2" descr="oděvní doplňky,osobní vzhled,šaty,svetr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2780929"/>
            <a:ext cx="1296144" cy="1080120"/>
          </a:xfrm>
          <a:prstGeom prst="rect">
            <a:avLst/>
          </a:prstGeom>
          <a:noFill/>
        </p:spPr>
      </p:pic>
      <p:pic>
        <p:nvPicPr>
          <p:cNvPr id="20484" name="Picture 4" descr="oblečení,oděv,ponožky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4149080"/>
            <a:ext cx="1440160" cy="1079401"/>
          </a:xfrm>
          <a:prstGeom prst="rect">
            <a:avLst/>
          </a:prstGeom>
          <a:noFill/>
        </p:spPr>
      </p:pic>
      <p:pic>
        <p:nvPicPr>
          <p:cNvPr id="20486" name="Picture 6" descr="barové židle,židle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9" y="5517232"/>
            <a:ext cx="1512168" cy="980728"/>
          </a:xfrm>
          <a:prstGeom prst="rect">
            <a:avLst/>
          </a:prstGeom>
          <a:noFill/>
        </p:spPr>
      </p:pic>
      <p:pic>
        <p:nvPicPr>
          <p:cNvPr id="8" name="Picture 8" descr="Ilustrace k akci Výstava papírových draků.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364088" y="1556792"/>
            <a:ext cx="1152128" cy="973882"/>
          </a:xfrm>
          <a:prstGeom prst="rect">
            <a:avLst/>
          </a:prstGeom>
          <a:noFill/>
        </p:spPr>
      </p:pic>
      <p:pic>
        <p:nvPicPr>
          <p:cNvPr id="20488" name="Picture 8" descr="fotografie,kancelářské pomůcky,obchody,podnikatelské potřeby,pravítka,rýsovací potřeby,školní potřeby,úhloměry,vzdělání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364088" y="2924944"/>
            <a:ext cx="1296144" cy="1008112"/>
          </a:xfrm>
          <a:prstGeom prst="rect">
            <a:avLst/>
          </a:prstGeom>
          <a:noFill/>
        </p:spPr>
      </p:pic>
      <p:pic>
        <p:nvPicPr>
          <p:cNvPr id="20490" name="Picture 10" descr="fotografie,jídla,nákupy,papírové pytle,potraviny,tašky,tašky na potraviny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364088" y="4293096"/>
            <a:ext cx="1440160" cy="11247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METODICKÝ 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k výkladu slovíček základních materiálů – kovů, látek a ostatních (papír, plast…) a jejich spojení s </a:t>
            </a:r>
            <a:r>
              <a:rPr lang="cs-CZ" dirty="0" err="1" smtClean="0"/>
              <a:t>podst</a:t>
            </a:r>
            <a:r>
              <a:rPr lang="cs-CZ" dirty="0" smtClean="0"/>
              <a:t>, jmény (zlatý prsten, dřevěná židle…).</a:t>
            </a:r>
          </a:p>
          <a:p>
            <a:r>
              <a:rPr lang="cs-CZ" dirty="0" smtClean="0"/>
              <a:t>Součástí materiálu je výklad a procvičení nové </a:t>
            </a:r>
            <a:r>
              <a:rPr lang="cs-CZ" smtClean="0"/>
              <a:t>slovní zásoby.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544616"/>
          </a:xfrm>
        </p:spPr>
        <p:txBody>
          <a:bodyPr>
            <a:normAutofit fontScale="70000" lnSpcReduction="20000"/>
          </a:bodyPr>
          <a:lstStyle/>
          <a:p>
            <a:endParaRPr lang="cs-CZ" dirty="0" smtClean="0">
              <a:hlinkClick r:id="rId2"/>
            </a:endParaRPr>
          </a:p>
          <a:p>
            <a:r>
              <a:rPr lang="cs-CZ" dirty="0" smtClean="0"/>
              <a:t>Klipart </a:t>
            </a:r>
            <a:r>
              <a:rPr lang="en-US" dirty="0" smtClean="0"/>
              <a:t>[</a:t>
            </a:r>
            <a:r>
              <a:rPr lang="cs-CZ" dirty="0" smtClean="0"/>
              <a:t>on-line</a:t>
            </a:r>
            <a:r>
              <a:rPr lang="en-US" dirty="0" smtClean="0"/>
              <a:t>]</a:t>
            </a:r>
            <a:r>
              <a:rPr lang="cs-CZ" dirty="0" smtClean="0"/>
              <a:t>. 2011 </a:t>
            </a:r>
            <a:r>
              <a:rPr lang="en-US" dirty="0" smtClean="0"/>
              <a:t>[</a:t>
            </a:r>
            <a:r>
              <a:rPr lang="cs-CZ" dirty="0" smtClean="0"/>
              <a:t>cit. 2011-11-20</a:t>
            </a:r>
            <a:r>
              <a:rPr lang="en-US" dirty="0" smtClean="0"/>
              <a:t>]</a:t>
            </a:r>
            <a:r>
              <a:rPr lang="cs-CZ" dirty="0" smtClean="0"/>
              <a:t>. Dostupný z www: </a:t>
            </a:r>
          </a:p>
          <a:p>
            <a:endParaRPr lang="cs-CZ" dirty="0" smtClean="0">
              <a:hlinkClick r:id="rId2"/>
            </a:endParaRPr>
          </a:p>
          <a:p>
            <a:r>
              <a:rPr lang="cs-CZ" sz="2200" dirty="0" smtClean="0">
                <a:hlinkClick r:id="rId3"/>
              </a:rPr>
              <a:t>http://office.</a:t>
            </a:r>
            <a:r>
              <a:rPr lang="cs-CZ" sz="2200" dirty="0" err="1" smtClean="0">
                <a:hlinkClick r:id="rId3"/>
              </a:rPr>
              <a:t>microsoft.com</a:t>
            </a:r>
            <a:r>
              <a:rPr lang="cs-CZ" sz="2200" dirty="0" smtClean="0">
                <a:hlinkClick r:id="rId3"/>
              </a:rPr>
              <a:t>/</a:t>
            </a:r>
            <a:r>
              <a:rPr lang="cs-CZ" sz="2200" dirty="0" err="1" smtClean="0">
                <a:hlinkClick r:id="rId3"/>
              </a:rPr>
              <a:t>cs</a:t>
            </a:r>
            <a:r>
              <a:rPr lang="cs-CZ" sz="2200" dirty="0" smtClean="0">
                <a:hlinkClick r:id="rId3"/>
              </a:rPr>
              <a:t>-</a:t>
            </a:r>
            <a:r>
              <a:rPr lang="cs-CZ" sz="2200" dirty="0" err="1" smtClean="0">
                <a:hlinkClick r:id="rId3"/>
              </a:rPr>
              <a:t>cz</a:t>
            </a:r>
            <a:r>
              <a:rPr lang="cs-CZ" sz="2200" dirty="0" smtClean="0">
                <a:hlinkClick r:id="rId3"/>
              </a:rPr>
              <a:t>/</a:t>
            </a:r>
            <a:r>
              <a:rPr lang="cs-CZ" sz="2200" dirty="0" err="1" smtClean="0">
                <a:hlinkClick r:id="rId3"/>
              </a:rPr>
              <a:t>images</a:t>
            </a:r>
            <a:r>
              <a:rPr lang="cs-CZ" sz="2200" dirty="0" smtClean="0">
                <a:hlinkClick r:id="rId3"/>
              </a:rPr>
              <a:t>/</a:t>
            </a:r>
            <a:r>
              <a:rPr lang="cs-CZ" sz="2200" dirty="0" err="1" smtClean="0">
                <a:hlinkClick r:id="rId3"/>
              </a:rPr>
              <a:t>results.aspx</a:t>
            </a:r>
            <a:r>
              <a:rPr lang="cs-CZ" sz="2200" dirty="0" smtClean="0">
                <a:hlinkClick r:id="rId3"/>
              </a:rPr>
              <a:t>?</a:t>
            </a:r>
            <a:r>
              <a:rPr lang="cs-CZ" sz="2200" dirty="0" err="1" smtClean="0">
                <a:hlinkClick r:id="rId3"/>
              </a:rPr>
              <a:t>qu</a:t>
            </a:r>
            <a:r>
              <a:rPr lang="cs-CZ" sz="2200" dirty="0" smtClean="0">
                <a:hlinkClick r:id="rId3"/>
              </a:rPr>
              <a:t>=</a:t>
            </a:r>
            <a:r>
              <a:rPr lang="cs-CZ" sz="2200" dirty="0" err="1" smtClean="0">
                <a:hlinkClick r:id="rId3"/>
              </a:rPr>
              <a:t>st</a:t>
            </a:r>
            <a:r>
              <a:rPr lang="cs-CZ" sz="2200" dirty="0" smtClean="0">
                <a:hlinkClick r:id="rId3"/>
              </a:rPr>
              <a:t>%C5%99%C3%</a:t>
            </a:r>
            <a:r>
              <a:rPr lang="cs-CZ" sz="2200" dirty="0" err="1" smtClean="0">
                <a:hlinkClick r:id="rId3"/>
              </a:rPr>
              <a:t>ADbro</a:t>
            </a:r>
            <a:r>
              <a:rPr lang="cs-CZ" sz="2200" dirty="0" smtClean="0">
                <a:hlinkClick r:id="rId3"/>
              </a:rPr>
              <a:t>&amp;ex=1&amp;</a:t>
            </a:r>
            <a:r>
              <a:rPr lang="cs-CZ" sz="2200" dirty="0" err="1" smtClean="0">
                <a:hlinkClick r:id="rId3"/>
              </a:rPr>
              <a:t>origin</a:t>
            </a:r>
            <a:r>
              <a:rPr lang="cs-CZ" sz="2200" dirty="0" smtClean="0">
                <a:hlinkClick r:id="rId3"/>
              </a:rPr>
              <a:t>=FX010132103#</a:t>
            </a:r>
            <a:r>
              <a:rPr lang="cs-CZ" sz="2200" dirty="0" err="1" smtClean="0">
                <a:hlinkClick r:id="rId3"/>
              </a:rPr>
              <a:t>ai</a:t>
            </a:r>
            <a:r>
              <a:rPr lang="cs-CZ" sz="2200" dirty="0" smtClean="0">
                <a:hlinkClick r:id="rId3"/>
              </a:rPr>
              <a:t>:MP900434078|</a:t>
            </a:r>
            <a:endParaRPr lang="cs-CZ" sz="2200" dirty="0" smtClean="0"/>
          </a:p>
          <a:p>
            <a:r>
              <a:rPr lang="cs-CZ" sz="2200" dirty="0" smtClean="0">
                <a:hlinkClick r:id="rId4"/>
              </a:rPr>
              <a:t>http://office.</a:t>
            </a:r>
            <a:r>
              <a:rPr lang="cs-CZ" sz="2200" dirty="0" err="1" smtClean="0">
                <a:hlinkClick r:id="rId4"/>
              </a:rPr>
              <a:t>microsoft.com</a:t>
            </a:r>
            <a:r>
              <a:rPr lang="cs-CZ" sz="2200" dirty="0" smtClean="0">
                <a:hlinkClick r:id="rId4"/>
              </a:rPr>
              <a:t>/</a:t>
            </a:r>
            <a:r>
              <a:rPr lang="cs-CZ" sz="2200" dirty="0" err="1" smtClean="0">
                <a:hlinkClick r:id="rId4"/>
              </a:rPr>
              <a:t>cs</a:t>
            </a:r>
            <a:r>
              <a:rPr lang="cs-CZ" sz="2200" dirty="0" smtClean="0">
                <a:hlinkClick r:id="rId4"/>
              </a:rPr>
              <a:t>-</a:t>
            </a:r>
            <a:r>
              <a:rPr lang="cs-CZ" sz="2200" dirty="0" err="1" smtClean="0">
                <a:hlinkClick r:id="rId4"/>
              </a:rPr>
              <a:t>cz</a:t>
            </a:r>
            <a:r>
              <a:rPr lang="cs-CZ" sz="2200" dirty="0" smtClean="0">
                <a:hlinkClick r:id="rId4"/>
              </a:rPr>
              <a:t>/</a:t>
            </a:r>
            <a:r>
              <a:rPr lang="cs-CZ" sz="2200" dirty="0" err="1" smtClean="0">
                <a:hlinkClick r:id="rId4"/>
              </a:rPr>
              <a:t>images</a:t>
            </a:r>
            <a:r>
              <a:rPr lang="cs-CZ" sz="2200" dirty="0" smtClean="0">
                <a:hlinkClick r:id="rId4"/>
              </a:rPr>
              <a:t>/</a:t>
            </a:r>
            <a:r>
              <a:rPr lang="cs-CZ" sz="2200" dirty="0" err="1" smtClean="0">
                <a:hlinkClick r:id="rId4"/>
              </a:rPr>
              <a:t>results.aspx</a:t>
            </a:r>
            <a:r>
              <a:rPr lang="cs-CZ" sz="2200" dirty="0" smtClean="0">
                <a:hlinkClick r:id="rId4"/>
              </a:rPr>
              <a:t>?</a:t>
            </a:r>
            <a:r>
              <a:rPr lang="cs-CZ" sz="2200" dirty="0" err="1" smtClean="0">
                <a:hlinkClick r:id="rId4"/>
              </a:rPr>
              <a:t>qu</a:t>
            </a:r>
            <a:r>
              <a:rPr lang="cs-CZ" sz="2200" dirty="0" smtClean="0">
                <a:hlinkClick r:id="rId4"/>
              </a:rPr>
              <a:t>=zlato&amp;ex=1#</a:t>
            </a:r>
            <a:r>
              <a:rPr lang="cs-CZ" sz="2200" dirty="0" err="1" smtClean="0">
                <a:hlinkClick r:id="rId4"/>
              </a:rPr>
              <a:t>ai</a:t>
            </a:r>
            <a:r>
              <a:rPr lang="cs-CZ" sz="2200" dirty="0" smtClean="0">
                <a:hlinkClick r:id="rId4"/>
              </a:rPr>
              <a:t>:MP900439253|</a:t>
            </a:r>
            <a:r>
              <a:rPr lang="cs-CZ" sz="2200" dirty="0" err="1" smtClean="0">
                <a:hlinkClick r:id="rId4"/>
              </a:rPr>
              <a:t>mt</a:t>
            </a:r>
            <a:r>
              <a:rPr lang="cs-CZ" sz="2200" dirty="0" smtClean="0">
                <a:hlinkClick r:id="rId4"/>
              </a:rPr>
              <a:t>:2|</a:t>
            </a:r>
            <a:endParaRPr lang="cs-CZ" sz="2200" dirty="0" smtClean="0"/>
          </a:p>
          <a:p>
            <a:r>
              <a:rPr lang="cs-CZ" sz="2200" dirty="0" smtClean="0">
                <a:hlinkClick r:id="rId5"/>
              </a:rPr>
              <a:t>http://office.</a:t>
            </a:r>
            <a:r>
              <a:rPr lang="cs-CZ" sz="2200" dirty="0" err="1" smtClean="0">
                <a:hlinkClick r:id="rId5"/>
              </a:rPr>
              <a:t>microsoft.com</a:t>
            </a:r>
            <a:r>
              <a:rPr lang="cs-CZ" sz="2200" dirty="0" smtClean="0">
                <a:hlinkClick r:id="rId5"/>
              </a:rPr>
              <a:t>/</a:t>
            </a:r>
            <a:r>
              <a:rPr lang="cs-CZ" sz="2200" dirty="0" err="1" smtClean="0">
                <a:hlinkClick r:id="rId5"/>
              </a:rPr>
              <a:t>cs</a:t>
            </a:r>
            <a:r>
              <a:rPr lang="cs-CZ" sz="2200" dirty="0" smtClean="0">
                <a:hlinkClick r:id="rId5"/>
              </a:rPr>
              <a:t>-</a:t>
            </a:r>
            <a:r>
              <a:rPr lang="cs-CZ" sz="2200" dirty="0" err="1" smtClean="0">
                <a:hlinkClick r:id="rId5"/>
              </a:rPr>
              <a:t>cz</a:t>
            </a:r>
            <a:r>
              <a:rPr lang="cs-CZ" sz="2200" dirty="0" smtClean="0">
                <a:hlinkClick r:id="rId5"/>
              </a:rPr>
              <a:t>/</a:t>
            </a:r>
            <a:r>
              <a:rPr lang="cs-CZ" sz="2200" dirty="0" err="1" smtClean="0">
                <a:hlinkClick r:id="rId5"/>
              </a:rPr>
              <a:t>images</a:t>
            </a:r>
            <a:r>
              <a:rPr lang="cs-CZ" sz="2200" dirty="0" smtClean="0">
                <a:hlinkClick r:id="rId5"/>
              </a:rPr>
              <a:t>/</a:t>
            </a:r>
            <a:r>
              <a:rPr lang="cs-CZ" sz="2200" dirty="0" err="1" smtClean="0">
                <a:hlinkClick r:id="rId5"/>
              </a:rPr>
              <a:t>results.aspx</a:t>
            </a:r>
            <a:r>
              <a:rPr lang="cs-CZ" sz="2200" dirty="0" smtClean="0">
                <a:hlinkClick r:id="rId5"/>
              </a:rPr>
              <a:t>?</a:t>
            </a:r>
            <a:r>
              <a:rPr lang="cs-CZ" sz="2200" dirty="0" err="1" smtClean="0">
                <a:hlinkClick r:id="rId5"/>
              </a:rPr>
              <a:t>qu</a:t>
            </a:r>
            <a:r>
              <a:rPr lang="cs-CZ" sz="2200" dirty="0" smtClean="0">
                <a:hlinkClick r:id="rId5"/>
              </a:rPr>
              <a:t>=bavlna&amp;ex=1&amp;</a:t>
            </a:r>
            <a:r>
              <a:rPr lang="cs-CZ" sz="2200" dirty="0" err="1" smtClean="0">
                <a:hlinkClick r:id="rId5"/>
              </a:rPr>
              <a:t>origin</a:t>
            </a:r>
            <a:r>
              <a:rPr lang="cs-CZ" sz="2200" dirty="0" smtClean="0">
                <a:hlinkClick r:id="rId5"/>
              </a:rPr>
              <a:t>=FX010132103#</a:t>
            </a:r>
            <a:r>
              <a:rPr lang="cs-CZ" sz="2200" dirty="0" err="1" smtClean="0">
                <a:hlinkClick r:id="rId5"/>
              </a:rPr>
              <a:t>ai</a:t>
            </a:r>
            <a:r>
              <a:rPr lang="cs-CZ" sz="2200" dirty="0" smtClean="0">
                <a:hlinkClick r:id="rId5"/>
              </a:rPr>
              <a:t>:MP900427713|</a:t>
            </a:r>
            <a:r>
              <a:rPr lang="cs-CZ" sz="2200" dirty="0" err="1" smtClean="0">
                <a:hlinkClick r:id="rId5"/>
              </a:rPr>
              <a:t>mt</a:t>
            </a:r>
            <a:r>
              <a:rPr lang="cs-CZ" sz="2200" dirty="0" smtClean="0">
                <a:hlinkClick r:id="rId5"/>
              </a:rPr>
              <a:t>:2|</a:t>
            </a:r>
            <a:endParaRPr lang="cs-CZ" sz="2200" dirty="0" smtClean="0"/>
          </a:p>
          <a:p>
            <a:pPr lvl="0"/>
            <a:r>
              <a:rPr lang="cs-CZ" sz="2000" u="sng" dirty="0" smtClean="0">
                <a:hlinkClick r:id="rId6"/>
              </a:rPr>
              <a:t>http://office.</a:t>
            </a:r>
            <a:r>
              <a:rPr lang="cs-CZ" sz="2000" u="sng" dirty="0" err="1" smtClean="0">
                <a:hlinkClick r:id="rId6"/>
              </a:rPr>
              <a:t>microsoft.com</a:t>
            </a:r>
            <a:r>
              <a:rPr lang="cs-CZ" sz="2000" u="sng" dirty="0" smtClean="0">
                <a:hlinkClick r:id="rId6"/>
              </a:rPr>
              <a:t>/</a:t>
            </a:r>
            <a:r>
              <a:rPr lang="cs-CZ" sz="2000" u="sng" dirty="0" err="1" smtClean="0">
                <a:hlinkClick r:id="rId6"/>
              </a:rPr>
              <a:t>cs</a:t>
            </a:r>
            <a:r>
              <a:rPr lang="cs-CZ" sz="2000" u="sng" dirty="0" smtClean="0">
                <a:hlinkClick r:id="rId6"/>
              </a:rPr>
              <a:t>-</a:t>
            </a:r>
            <a:r>
              <a:rPr lang="cs-CZ" sz="2000" u="sng" dirty="0" err="1" smtClean="0">
                <a:hlinkClick r:id="rId6"/>
              </a:rPr>
              <a:t>cz</a:t>
            </a:r>
            <a:r>
              <a:rPr lang="cs-CZ" sz="2000" u="sng" dirty="0" smtClean="0">
                <a:hlinkClick r:id="rId6"/>
              </a:rPr>
              <a:t>/</a:t>
            </a:r>
            <a:r>
              <a:rPr lang="cs-CZ" sz="2000" u="sng" dirty="0" err="1" smtClean="0">
                <a:hlinkClick r:id="rId6"/>
              </a:rPr>
              <a:t>images</a:t>
            </a:r>
            <a:r>
              <a:rPr lang="cs-CZ" sz="2000" u="sng" dirty="0" smtClean="0">
                <a:hlinkClick r:id="rId6"/>
              </a:rPr>
              <a:t>/</a:t>
            </a:r>
            <a:r>
              <a:rPr lang="cs-CZ" sz="2000" u="sng" dirty="0" err="1" smtClean="0">
                <a:hlinkClick r:id="rId6"/>
              </a:rPr>
              <a:t>results.aspx</a:t>
            </a:r>
            <a:r>
              <a:rPr lang="cs-CZ" sz="2000" u="sng" dirty="0" smtClean="0">
                <a:hlinkClick r:id="rId6"/>
              </a:rPr>
              <a:t>?</a:t>
            </a:r>
            <a:r>
              <a:rPr lang="cs-CZ" sz="2000" u="sng" dirty="0" err="1" smtClean="0">
                <a:hlinkClick r:id="rId6"/>
              </a:rPr>
              <a:t>qu</a:t>
            </a:r>
            <a:r>
              <a:rPr lang="cs-CZ" sz="2000" u="sng" dirty="0" smtClean="0">
                <a:hlinkClick r:id="rId6"/>
              </a:rPr>
              <a:t>=plast&amp;ex=1&amp;</a:t>
            </a:r>
            <a:r>
              <a:rPr lang="cs-CZ" sz="2000" u="sng" dirty="0" err="1" smtClean="0">
                <a:hlinkClick r:id="rId6"/>
              </a:rPr>
              <a:t>origin</a:t>
            </a:r>
            <a:r>
              <a:rPr lang="cs-CZ" sz="2000" u="sng" dirty="0" smtClean="0">
                <a:hlinkClick r:id="rId6"/>
              </a:rPr>
              <a:t>=FX010132103#</a:t>
            </a:r>
            <a:r>
              <a:rPr lang="cs-CZ" sz="2000" u="sng" dirty="0" err="1" smtClean="0">
                <a:hlinkClick r:id="rId6"/>
              </a:rPr>
              <a:t>ai</a:t>
            </a:r>
            <a:r>
              <a:rPr lang="cs-CZ" sz="2000" u="sng" dirty="0" smtClean="0">
                <a:hlinkClick r:id="rId6"/>
              </a:rPr>
              <a:t>:MP900437305|</a:t>
            </a:r>
            <a:r>
              <a:rPr lang="cs-CZ" sz="2000" dirty="0" smtClean="0"/>
              <a:t> </a:t>
            </a:r>
          </a:p>
          <a:p>
            <a:pPr lvl="0"/>
            <a:r>
              <a:rPr lang="cs-CZ" sz="2000" u="sng" dirty="0" smtClean="0">
                <a:hlinkClick r:id="rId7"/>
              </a:rPr>
              <a:t>http://office.</a:t>
            </a:r>
            <a:r>
              <a:rPr lang="cs-CZ" sz="2000" u="sng" dirty="0" err="1" smtClean="0">
                <a:hlinkClick r:id="rId7"/>
              </a:rPr>
              <a:t>microsoft.com</a:t>
            </a:r>
            <a:r>
              <a:rPr lang="cs-CZ" sz="2000" u="sng" dirty="0" smtClean="0">
                <a:hlinkClick r:id="rId7"/>
              </a:rPr>
              <a:t>/</a:t>
            </a:r>
            <a:r>
              <a:rPr lang="cs-CZ" sz="2000" u="sng" dirty="0" err="1" smtClean="0">
                <a:hlinkClick r:id="rId7"/>
              </a:rPr>
              <a:t>cs</a:t>
            </a:r>
            <a:r>
              <a:rPr lang="cs-CZ" sz="2000" u="sng" dirty="0" smtClean="0">
                <a:hlinkClick r:id="rId7"/>
              </a:rPr>
              <a:t>-</a:t>
            </a:r>
            <a:r>
              <a:rPr lang="cs-CZ" sz="2000" u="sng" dirty="0" err="1" smtClean="0">
                <a:hlinkClick r:id="rId7"/>
              </a:rPr>
              <a:t>cz</a:t>
            </a:r>
            <a:r>
              <a:rPr lang="cs-CZ" sz="2000" u="sng" dirty="0" smtClean="0">
                <a:hlinkClick r:id="rId7"/>
              </a:rPr>
              <a:t>/</a:t>
            </a:r>
            <a:r>
              <a:rPr lang="cs-CZ" sz="2000" u="sng" dirty="0" err="1" smtClean="0">
                <a:hlinkClick r:id="rId7"/>
              </a:rPr>
              <a:t>images</a:t>
            </a:r>
            <a:r>
              <a:rPr lang="cs-CZ" sz="2000" u="sng" dirty="0" smtClean="0">
                <a:hlinkClick r:id="rId7"/>
              </a:rPr>
              <a:t>/</a:t>
            </a:r>
            <a:r>
              <a:rPr lang="cs-CZ" sz="2000" u="sng" dirty="0" err="1" smtClean="0">
                <a:hlinkClick r:id="rId7"/>
              </a:rPr>
              <a:t>results.aspx</a:t>
            </a:r>
            <a:r>
              <a:rPr lang="cs-CZ" sz="2000" u="sng" dirty="0" smtClean="0">
                <a:hlinkClick r:id="rId7"/>
              </a:rPr>
              <a:t>?</a:t>
            </a:r>
            <a:r>
              <a:rPr lang="cs-CZ" sz="2000" u="sng" dirty="0" err="1" smtClean="0">
                <a:hlinkClick r:id="rId7"/>
              </a:rPr>
              <a:t>qu</a:t>
            </a:r>
            <a:r>
              <a:rPr lang="cs-CZ" sz="2000" u="sng" dirty="0" smtClean="0">
                <a:hlinkClick r:id="rId7"/>
              </a:rPr>
              <a:t>=</a:t>
            </a:r>
            <a:r>
              <a:rPr lang="cs-CZ" sz="2000" u="sng" dirty="0" err="1" smtClean="0">
                <a:hlinkClick r:id="rId7"/>
              </a:rPr>
              <a:t>pap</a:t>
            </a:r>
            <a:r>
              <a:rPr lang="cs-CZ" sz="2000" u="sng" dirty="0" smtClean="0">
                <a:hlinkClick r:id="rId7"/>
              </a:rPr>
              <a:t>%C3%</a:t>
            </a:r>
            <a:r>
              <a:rPr lang="cs-CZ" sz="2000" u="sng" dirty="0" err="1" smtClean="0">
                <a:hlinkClick r:id="rId7"/>
              </a:rPr>
              <a:t>ADr</a:t>
            </a:r>
            <a:r>
              <a:rPr lang="cs-CZ" sz="2000" u="sng" dirty="0" smtClean="0">
                <a:hlinkClick r:id="rId7"/>
              </a:rPr>
              <a:t>&amp;ex=1#</a:t>
            </a:r>
            <a:r>
              <a:rPr lang="cs-CZ" sz="2000" u="sng" dirty="0" err="1" smtClean="0">
                <a:hlinkClick r:id="rId7"/>
              </a:rPr>
              <a:t>ai</a:t>
            </a:r>
            <a:r>
              <a:rPr lang="cs-CZ" sz="2000" u="sng" dirty="0" smtClean="0">
                <a:hlinkClick r:id="rId7"/>
              </a:rPr>
              <a:t>:MP900439423|</a:t>
            </a:r>
            <a:r>
              <a:rPr lang="cs-CZ" sz="2000" dirty="0" smtClean="0"/>
              <a:t> </a:t>
            </a:r>
          </a:p>
          <a:p>
            <a:pPr lvl="0"/>
            <a:r>
              <a:rPr lang="cs-CZ" sz="2000" u="sng" dirty="0" smtClean="0">
                <a:hlinkClick r:id="rId8"/>
              </a:rPr>
              <a:t>http://office.</a:t>
            </a:r>
            <a:r>
              <a:rPr lang="cs-CZ" sz="2000" u="sng" dirty="0" err="1" smtClean="0">
                <a:hlinkClick r:id="rId8"/>
              </a:rPr>
              <a:t>microsoft.com</a:t>
            </a:r>
            <a:r>
              <a:rPr lang="cs-CZ" sz="2000" u="sng" dirty="0" smtClean="0">
                <a:hlinkClick r:id="rId8"/>
              </a:rPr>
              <a:t>/</a:t>
            </a:r>
            <a:r>
              <a:rPr lang="cs-CZ" sz="2000" u="sng" dirty="0" err="1" smtClean="0">
                <a:hlinkClick r:id="rId8"/>
              </a:rPr>
              <a:t>cs</a:t>
            </a:r>
            <a:r>
              <a:rPr lang="cs-CZ" sz="2000" u="sng" dirty="0" smtClean="0">
                <a:hlinkClick r:id="rId8"/>
              </a:rPr>
              <a:t>-</a:t>
            </a:r>
            <a:r>
              <a:rPr lang="cs-CZ" sz="2000" u="sng" dirty="0" err="1" smtClean="0">
                <a:hlinkClick r:id="rId8"/>
              </a:rPr>
              <a:t>cz</a:t>
            </a:r>
            <a:r>
              <a:rPr lang="cs-CZ" sz="2000" u="sng" dirty="0" smtClean="0">
                <a:hlinkClick r:id="rId8"/>
              </a:rPr>
              <a:t>/</a:t>
            </a:r>
            <a:r>
              <a:rPr lang="cs-CZ" sz="2000" u="sng" dirty="0" err="1" smtClean="0">
                <a:hlinkClick r:id="rId8"/>
              </a:rPr>
              <a:t>images</a:t>
            </a:r>
            <a:r>
              <a:rPr lang="cs-CZ" sz="2000" u="sng" dirty="0" smtClean="0">
                <a:hlinkClick r:id="rId8"/>
              </a:rPr>
              <a:t>/</a:t>
            </a:r>
            <a:r>
              <a:rPr lang="cs-CZ" sz="2000" u="sng" dirty="0" err="1" smtClean="0">
                <a:hlinkClick r:id="rId8"/>
              </a:rPr>
              <a:t>results.aspx</a:t>
            </a:r>
            <a:r>
              <a:rPr lang="cs-CZ" sz="2000" u="sng" dirty="0" smtClean="0">
                <a:hlinkClick r:id="rId8"/>
              </a:rPr>
              <a:t>?</a:t>
            </a:r>
            <a:r>
              <a:rPr lang="cs-CZ" sz="2000" u="sng" dirty="0" err="1" smtClean="0">
                <a:hlinkClick r:id="rId8"/>
              </a:rPr>
              <a:t>qu</a:t>
            </a:r>
            <a:r>
              <a:rPr lang="cs-CZ" sz="2000" u="sng" dirty="0" smtClean="0">
                <a:hlinkClick r:id="rId8"/>
              </a:rPr>
              <a:t>=skleni%C4%8Dka&amp;</a:t>
            </a:r>
            <a:r>
              <a:rPr lang="cs-CZ" sz="2000" u="sng" dirty="0" err="1" smtClean="0">
                <a:hlinkClick r:id="rId8"/>
              </a:rPr>
              <a:t>ctt</a:t>
            </a:r>
            <a:r>
              <a:rPr lang="cs-CZ" sz="2000" u="sng" dirty="0" smtClean="0">
                <a:hlinkClick r:id="rId8"/>
              </a:rPr>
              <a:t>=1#</a:t>
            </a:r>
            <a:r>
              <a:rPr lang="cs-CZ" sz="2000" u="sng" dirty="0" err="1" smtClean="0">
                <a:hlinkClick r:id="rId8"/>
              </a:rPr>
              <a:t>ai</a:t>
            </a:r>
            <a:r>
              <a:rPr lang="cs-CZ" sz="2000" u="sng" dirty="0" smtClean="0">
                <a:hlinkClick r:id="rId8"/>
              </a:rPr>
              <a:t>:MP900177966|</a:t>
            </a:r>
            <a:r>
              <a:rPr lang="cs-CZ" sz="2000" u="sng" dirty="0" err="1" smtClean="0">
                <a:hlinkClick r:id="rId8"/>
              </a:rPr>
              <a:t>mt</a:t>
            </a:r>
            <a:r>
              <a:rPr lang="cs-CZ" sz="2000" u="sng" dirty="0" smtClean="0">
                <a:hlinkClick r:id="rId8"/>
              </a:rPr>
              <a:t>:2|</a:t>
            </a:r>
            <a:r>
              <a:rPr lang="cs-CZ" sz="2000" dirty="0" smtClean="0"/>
              <a:t> </a:t>
            </a:r>
          </a:p>
          <a:p>
            <a:pPr lvl="0"/>
            <a:r>
              <a:rPr lang="cs-CZ" sz="2000" u="sng" dirty="0" smtClean="0">
                <a:hlinkClick r:id="rId9"/>
              </a:rPr>
              <a:t>http://office.</a:t>
            </a:r>
            <a:r>
              <a:rPr lang="cs-CZ" sz="2000" u="sng" dirty="0" err="1" smtClean="0">
                <a:hlinkClick r:id="rId9"/>
              </a:rPr>
              <a:t>microsoft.com</a:t>
            </a:r>
            <a:r>
              <a:rPr lang="cs-CZ" sz="2000" u="sng" dirty="0" smtClean="0">
                <a:hlinkClick r:id="rId9"/>
              </a:rPr>
              <a:t>/</a:t>
            </a:r>
            <a:r>
              <a:rPr lang="cs-CZ" sz="2000" u="sng" dirty="0" err="1" smtClean="0">
                <a:hlinkClick r:id="rId9"/>
              </a:rPr>
              <a:t>cs</a:t>
            </a:r>
            <a:r>
              <a:rPr lang="cs-CZ" sz="2000" u="sng" dirty="0" smtClean="0">
                <a:hlinkClick r:id="rId9"/>
              </a:rPr>
              <a:t>-</a:t>
            </a:r>
            <a:r>
              <a:rPr lang="cs-CZ" sz="2000" u="sng" dirty="0" err="1" smtClean="0">
                <a:hlinkClick r:id="rId9"/>
              </a:rPr>
              <a:t>cz</a:t>
            </a:r>
            <a:r>
              <a:rPr lang="cs-CZ" sz="2000" u="sng" dirty="0" smtClean="0">
                <a:hlinkClick r:id="rId9"/>
              </a:rPr>
              <a:t>/</a:t>
            </a:r>
            <a:r>
              <a:rPr lang="cs-CZ" sz="2000" u="sng" dirty="0" err="1" smtClean="0">
                <a:hlinkClick r:id="rId9"/>
              </a:rPr>
              <a:t>images</a:t>
            </a:r>
            <a:r>
              <a:rPr lang="cs-CZ" sz="2000" u="sng" dirty="0" smtClean="0">
                <a:hlinkClick r:id="rId9"/>
              </a:rPr>
              <a:t>/</a:t>
            </a:r>
            <a:r>
              <a:rPr lang="cs-CZ" sz="2000" u="sng" dirty="0" err="1" smtClean="0">
                <a:hlinkClick r:id="rId9"/>
              </a:rPr>
              <a:t>results.aspx</a:t>
            </a:r>
            <a:r>
              <a:rPr lang="cs-CZ" sz="2000" u="sng" dirty="0" smtClean="0">
                <a:hlinkClick r:id="rId9"/>
              </a:rPr>
              <a:t>?</a:t>
            </a:r>
            <a:r>
              <a:rPr lang="cs-CZ" sz="2000" u="sng" dirty="0" err="1" smtClean="0">
                <a:hlinkClick r:id="rId9"/>
              </a:rPr>
              <a:t>qu</a:t>
            </a:r>
            <a:r>
              <a:rPr lang="cs-CZ" sz="2000" u="sng" dirty="0" smtClean="0">
                <a:hlinkClick r:id="rId9"/>
              </a:rPr>
              <a:t>=d%C5%99evo&amp;</a:t>
            </a:r>
            <a:r>
              <a:rPr lang="cs-CZ" sz="2000" u="sng" dirty="0" err="1" smtClean="0">
                <a:hlinkClick r:id="rId9"/>
              </a:rPr>
              <a:t>ctt</a:t>
            </a:r>
            <a:r>
              <a:rPr lang="cs-CZ" sz="2000" u="sng" dirty="0" smtClean="0">
                <a:hlinkClick r:id="rId9"/>
              </a:rPr>
              <a:t>=1#</a:t>
            </a:r>
            <a:r>
              <a:rPr lang="cs-CZ" sz="2000" u="sng" dirty="0" err="1" smtClean="0">
                <a:hlinkClick r:id="rId9"/>
              </a:rPr>
              <a:t>ai</a:t>
            </a:r>
            <a:r>
              <a:rPr lang="cs-CZ" sz="2000" u="sng" dirty="0" smtClean="0">
                <a:hlinkClick r:id="rId9"/>
              </a:rPr>
              <a:t>:MP900289881|</a:t>
            </a:r>
            <a:r>
              <a:rPr lang="cs-CZ" sz="2000" u="sng" dirty="0" err="1" smtClean="0">
                <a:hlinkClick r:id="rId9"/>
              </a:rPr>
              <a:t>mt</a:t>
            </a:r>
            <a:r>
              <a:rPr lang="cs-CZ" sz="2000" u="sng" dirty="0" smtClean="0">
                <a:hlinkClick r:id="rId9"/>
              </a:rPr>
              <a:t>:0|</a:t>
            </a:r>
            <a:r>
              <a:rPr lang="cs-CZ" sz="2000" dirty="0" smtClean="0"/>
              <a:t> </a:t>
            </a:r>
          </a:p>
          <a:p>
            <a:pPr lvl="0"/>
            <a:r>
              <a:rPr lang="cs-CZ" sz="2000" u="sng" dirty="0" smtClean="0">
                <a:hlinkClick r:id="rId10"/>
              </a:rPr>
              <a:t>http://office.</a:t>
            </a:r>
            <a:r>
              <a:rPr lang="cs-CZ" sz="2000" u="sng" dirty="0" err="1" smtClean="0">
                <a:hlinkClick r:id="rId10"/>
              </a:rPr>
              <a:t>microsoft.com</a:t>
            </a:r>
            <a:r>
              <a:rPr lang="cs-CZ" sz="2000" u="sng" dirty="0" smtClean="0">
                <a:hlinkClick r:id="rId10"/>
              </a:rPr>
              <a:t>/</a:t>
            </a:r>
            <a:r>
              <a:rPr lang="cs-CZ" sz="2000" u="sng" dirty="0" err="1" smtClean="0">
                <a:hlinkClick r:id="rId10"/>
              </a:rPr>
              <a:t>cs</a:t>
            </a:r>
            <a:r>
              <a:rPr lang="cs-CZ" sz="2000" u="sng" dirty="0" smtClean="0">
                <a:hlinkClick r:id="rId10"/>
              </a:rPr>
              <a:t>-</a:t>
            </a:r>
            <a:r>
              <a:rPr lang="cs-CZ" sz="2000" u="sng" dirty="0" err="1" smtClean="0">
                <a:hlinkClick r:id="rId10"/>
              </a:rPr>
              <a:t>cz</a:t>
            </a:r>
            <a:r>
              <a:rPr lang="cs-CZ" sz="2000" u="sng" dirty="0" smtClean="0">
                <a:hlinkClick r:id="rId10"/>
              </a:rPr>
              <a:t>/</a:t>
            </a:r>
            <a:r>
              <a:rPr lang="cs-CZ" sz="2000" u="sng" dirty="0" err="1" smtClean="0">
                <a:hlinkClick r:id="rId10"/>
              </a:rPr>
              <a:t>images</a:t>
            </a:r>
            <a:r>
              <a:rPr lang="cs-CZ" sz="2000" u="sng" dirty="0" smtClean="0">
                <a:hlinkClick r:id="rId10"/>
              </a:rPr>
              <a:t>/</a:t>
            </a:r>
            <a:r>
              <a:rPr lang="cs-CZ" sz="2000" u="sng" dirty="0" err="1" smtClean="0">
                <a:hlinkClick r:id="rId10"/>
              </a:rPr>
              <a:t>results.aspx</a:t>
            </a:r>
            <a:r>
              <a:rPr lang="cs-CZ" sz="2000" u="sng" dirty="0" smtClean="0">
                <a:hlinkClick r:id="rId10"/>
              </a:rPr>
              <a:t>?</a:t>
            </a:r>
            <a:r>
              <a:rPr lang="cs-CZ" sz="2000" u="sng" dirty="0" err="1" smtClean="0">
                <a:hlinkClick r:id="rId10"/>
              </a:rPr>
              <a:t>qu</a:t>
            </a:r>
            <a:r>
              <a:rPr lang="cs-CZ" sz="2000" u="sng" dirty="0" smtClean="0">
                <a:hlinkClick r:id="rId10"/>
              </a:rPr>
              <a:t>=guma&amp;</a:t>
            </a:r>
            <a:r>
              <a:rPr lang="cs-CZ" sz="2000" u="sng" dirty="0" err="1" smtClean="0">
                <a:hlinkClick r:id="rId10"/>
              </a:rPr>
              <a:t>ctt</a:t>
            </a:r>
            <a:r>
              <a:rPr lang="cs-CZ" sz="2000" u="sng" dirty="0" smtClean="0">
                <a:hlinkClick r:id="rId10"/>
              </a:rPr>
              <a:t>=1#</a:t>
            </a:r>
            <a:r>
              <a:rPr lang="cs-CZ" sz="2000" u="sng" dirty="0" err="1" smtClean="0">
                <a:hlinkClick r:id="rId10"/>
              </a:rPr>
              <a:t>ai</a:t>
            </a:r>
            <a:r>
              <a:rPr lang="cs-CZ" sz="2000" u="sng" dirty="0" smtClean="0">
                <a:hlinkClick r:id="rId10"/>
              </a:rPr>
              <a:t>:MC900349573|</a:t>
            </a:r>
            <a:r>
              <a:rPr lang="cs-CZ" sz="2000" u="sng" dirty="0" err="1" smtClean="0">
                <a:hlinkClick r:id="rId10"/>
              </a:rPr>
              <a:t>mt</a:t>
            </a:r>
            <a:r>
              <a:rPr lang="cs-CZ" sz="2000" u="sng" dirty="0" smtClean="0">
                <a:hlinkClick r:id="rId10"/>
              </a:rPr>
              <a:t>:0|</a:t>
            </a:r>
            <a:r>
              <a:rPr lang="cs-CZ" sz="2000" u="sng" dirty="0" err="1" smtClean="0">
                <a:hlinkClick r:id="rId10"/>
              </a:rPr>
              <a:t>is</a:t>
            </a:r>
            <a:r>
              <a:rPr lang="cs-CZ" sz="2000" u="sng" dirty="0" smtClean="0">
                <a:hlinkClick r:id="rId10"/>
              </a:rPr>
              <a:t>:0|</a:t>
            </a:r>
            <a:r>
              <a:rPr lang="cs-CZ" sz="2000" dirty="0" smtClean="0"/>
              <a:t> </a:t>
            </a:r>
          </a:p>
          <a:p>
            <a:pPr lvl="0"/>
            <a:r>
              <a:rPr lang="cs-CZ" sz="2000" u="sng" dirty="0" smtClean="0">
                <a:hlinkClick r:id="rId11"/>
              </a:rPr>
              <a:t>http://www.knihovna-</a:t>
            </a:r>
            <a:r>
              <a:rPr lang="cs-CZ" sz="2000" u="sng" dirty="0" err="1" smtClean="0">
                <a:hlinkClick r:id="rId11"/>
              </a:rPr>
              <a:t>litvinov.cz</a:t>
            </a:r>
            <a:r>
              <a:rPr lang="cs-CZ" sz="2000" u="sng" dirty="0" smtClean="0">
                <a:hlinkClick r:id="rId11"/>
              </a:rPr>
              <a:t>/akce.</a:t>
            </a:r>
            <a:r>
              <a:rPr lang="cs-CZ" sz="2000" u="sng" dirty="0" err="1" smtClean="0">
                <a:hlinkClick r:id="rId11"/>
              </a:rPr>
              <a:t>php</a:t>
            </a:r>
            <a:r>
              <a:rPr lang="cs-CZ" sz="2000" u="sng" dirty="0" smtClean="0">
                <a:hlinkClick r:id="rId11"/>
              </a:rPr>
              <a:t>?</a:t>
            </a:r>
            <a:r>
              <a:rPr lang="cs-CZ" sz="2000" u="sng" dirty="0" err="1" smtClean="0">
                <a:hlinkClick r:id="rId11"/>
              </a:rPr>
              <a:t>ida</a:t>
            </a:r>
            <a:r>
              <a:rPr lang="cs-CZ" sz="2000" u="sng" dirty="0" smtClean="0">
                <a:hlinkClick r:id="rId11"/>
              </a:rPr>
              <a:t>=501</a:t>
            </a:r>
            <a:r>
              <a:rPr lang="cs-CZ" sz="2000" dirty="0" smtClean="0"/>
              <a:t> </a:t>
            </a:r>
          </a:p>
          <a:p>
            <a:pPr lvl="0"/>
            <a:r>
              <a:rPr lang="cs-CZ" sz="2000" u="sng" dirty="0" smtClean="0">
                <a:hlinkClick r:id="rId12"/>
              </a:rPr>
              <a:t>http://office.</a:t>
            </a:r>
            <a:r>
              <a:rPr lang="cs-CZ" sz="2000" u="sng" dirty="0" err="1" smtClean="0">
                <a:hlinkClick r:id="rId12"/>
              </a:rPr>
              <a:t>microsoft.com</a:t>
            </a:r>
            <a:r>
              <a:rPr lang="cs-CZ" sz="2000" u="sng" dirty="0" smtClean="0">
                <a:hlinkClick r:id="rId12"/>
              </a:rPr>
              <a:t>/</a:t>
            </a:r>
            <a:r>
              <a:rPr lang="cs-CZ" sz="2000" u="sng" dirty="0" err="1" smtClean="0">
                <a:hlinkClick r:id="rId12"/>
              </a:rPr>
              <a:t>cs</a:t>
            </a:r>
            <a:r>
              <a:rPr lang="cs-CZ" sz="2000" u="sng" dirty="0" smtClean="0">
                <a:hlinkClick r:id="rId12"/>
              </a:rPr>
              <a:t>-</a:t>
            </a:r>
            <a:r>
              <a:rPr lang="cs-CZ" sz="2000" u="sng" dirty="0" err="1" smtClean="0">
                <a:hlinkClick r:id="rId12"/>
              </a:rPr>
              <a:t>cz</a:t>
            </a:r>
            <a:r>
              <a:rPr lang="cs-CZ" sz="2000" u="sng" dirty="0" smtClean="0">
                <a:hlinkClick r:id="rId12"/>
              </a:rPr>
              <a:t>/</a:t>
            </a:r>
            <a:r>
              <a:rPr lang="cs-CZ" sz="2000" u="sng" dirty="0" err="1" smtClean="0">
                <a:hlinkClick r:id="rId12"/>
              </a:rPr>
              <a:t>images</a:t>
            </a:r>
            <a:r>
              <a:rPr lang="cs-CZ" sz="2000" u="sng" dirty="0" smtClean="0">
                <a:hlinkClick r:id="rId12"/>
              </a:rPr>
              <a:t>/</a:t>
            </a:r>
            <a:r>
              <a:rPr lang="cs-CZ" sz="2000" u="sng" dirty="0" err="1" smtClean="0">
                <a:hlinkClick r:id="rId12"/>
              </a:rPr>
              <a:t>results.aspx</a:t>
            </a:r>
            <a:r>
              <a:rPr lang="cs-CZ" sz="2000" u="sng" dirty="0" smtClean="0">
                <a:hlinkClick r:id="rId12"/>
              </a:rPr>
              <a:t>?</a:t>
            </a:r>
            <a:r>
              <a:rPr lang="cs-CZ" sz="2000" u="sng" dirty="0" err="1" smtClean="0">
                <a:hlinkClick r:id="rId12"/>
              </a:rPr>
              <a:t>qu</a:t>
            </a:r>
            <a:r>
              <a:rPr lang="cs-CZ" sz="2000" u="sng" dirty="0" smtClean="0">
                <a:hlinkClick r:id="rId12"/>
              </a:rPr>
              <a:t>=svetr&amp;</a:t>
            </a:r>
            <a:r>
              <a:rPr lang="cs-CZ" sz="2000" u="sng" dirty="0" err="1" smtClean="0">
                <a:hlinkClick r:id="rId12"/>
              </a:rPr>
              <a:t>ctt</a:t>
            </a:r>
            <a:r>
              <a:rPr lang="cs-CZ" sz="2000" u="sng" dirty="0" smtClean="0">
                <a:hlinkClick r:id="rId12"/>
              </a:rPr>
              <a:t>=1#</a:t>
            </a:r>
            <a:r>
              <a:rPr lang="cs-CZ" sz="2000" u="sng" dirty="0" err="1" smtClean="0">
                <a:hlinkClick r:id="rId12"/>
              </a:rPr>
              <a:t>ai</a:t>
            </a:r>
            <a:r>
              <a:rPr lang="cs-CZ" sz="2000" u="sng" dirty="0" smtClean="0">
                <a:hlinkClick r:id="rId12"/>
              </a:rPr>
              <a:t>:MC900232970|</a:t>
            </a:r>
            <a:r>
              <a:rPr lang="cs-CZ" sz="2000" u="sng" dirty="0" err="1" smtClean="0">
                <a:hlinkClick r:id="rId12"/>
              </a:rPr>
              <a:t>mt</a:t>
            </a:r>
            <a:r>
              <a:rPr lang="cs-CZ" sz="2000" u="sng" dirty="0" smtClean="0">
                <a:hlinkClick r:id="rId12"/>
              </a:rPr>
              <a:t>:0|</a:t>
            </a:r>
            <a:r>
              <a:rPr lang="cs-CZ" sz="2000" u="sng" dirty="0" err="1" smtClean="0">
                <a:hlinkClick r:id="rId12"/>
              </a:rPr>
              <a:t>is</a:t>
            </a:r>
            <a:r>
              <a:rPr lang="cs-CZ" sz="2000" u="sng" dirty="0" smtClean="0">
                <a:hlinkClick r:id="rId12"/>
              </a:rPr>
              <a:t>:0|</a:t>
            </a:r>
            <a:r>
              <a:rPr lang="cs-CZ" sz="2000" dirty="0" smtClean="0"/>
              <a:t> </a:t>
            </a:r>
          </a:p>
          <a:p>
            <a:pPr lvl="0"/>
            <a:r>
              <a:rPr lang="cs-CZ" sz="2000" u="sng" dirty="0" smtClean="0">
                <a:hlinkClick r:id="rId13"/>
              </a:rPr>
              <a:t>http://office.</a:t>
            </a:r>
            <a:r>
              <a:rPr lang="cs-CZ" sz="2000" u="sng" dirty="0" err="1" smtClean="0">
                <a:hlinkClick r:id="rId13"/>
              </a:rPr>
              <a:t>microsoft.com</a:t>
            </a:r>
            <a:r>
              <a:rPr lang="cs-CZ" sz="2000" u="sng" dirty="0" smtClean="0">
                <a:hlinkClick r:id="rId13"/>
              </a:rPr>
              <a:t>/</a:t>
            </a:r>
            <a:r>
              <a:rPr lang="cs-CZ" sz="2000" u="sng" dirty="0" err="1" smtClean="0">
                <a:hlinkClick r:id="rId13"/>
              </a:rPr>
              <a:t>cs</a:t>
            </a:r>
            <a:r>
              <a:rPr lang="cs-CZ" sz="2000" u="sng" dirty="0" smtClean="0">
                <a:hlinkClick r:id="rId13"/>
              </a:rPr>
              <a:t>-</a:t>
            </a:r>
            <a:r>
              <a:rPr lang="cs-CZ" sz="2000" u="sng" dirty="0" err="1" smtClean="0">
                <a:hlinkClick r:id="rId13"/>
              </a:rPr>
              <a:t>cz</a:t>
            </a:r>
            <a:r>
              <a:rPr lang="cs-CZ" sz="2000" u="sng" dirty="0" smtClean="0">
                <a:hlinkClick r:id="rId13"/>
              </a:rPr>
              <a:t>/</a:t>
            </a:r>
            <a:r>
              <a:rPr lang="cs-CZ" sz="2000" u="sng" dirty="0" err="1" smtClean="0">
                <a:hlinkClick r:id="rId13"/>
              </a:rPr>
              <a:t>images</a:t>
            </a:r>
            <a:r>
              <a:rPr lang="cs-CZ" sz="2000" u="sng" dirty="0" smtClean="0">
                <a:hlinkClick r:id="rId13"/>
              </a:rPr>
              <a:t>/</a:t>
            </a:r>
            <a:r>
              <a:rPr lang="cs-CZ" sz="2000" u="sng" dirty="0" err="1" smtClean="0">
                <a:hlinkClick r:id="rId13"/>
              </a:rPr>
              <a:t>results.aspx</a:t>
            </a:r>
            <a:r>
              <a:rPr lang="cs-CZ" sz="2000" u="sng" dirty="0" smtClean="0">
                <a:hlinkClick r:id="rId13"/>
              </a:rPr>
              <a:t>?</a:t>
            </a:r>
            <a:r>
              <a:rPr lang="cs-CZ" sz="2000" u="sng" dirty="0" err="1" smtClean="0">
                <a:hlinkClick r:id="rId13"/>
              </a:rPr>
              <a:t>qu</a:t>
            </a:r>
            <a:r>
              <a:rPr lang="cs-CZ" sz="2000" u="sng" dirty="0" smtClean="0">
                <a:hlinkClick r:id="rId13"/>
              </a:rPr>
              <a:t>=</a:t>
            </a:r>
            <a:r>
              <a:rPr lang="cs-CZ" sz="2000" u="sng" dirty="0" err="1" smtClean="0">
                <a:hlinkClick r:id="rId13"/>
              </a:rPr>
              <a:t>pono</a:t>
            </a:r>
            <a:r>
              <a:rPr lang="cs-CZ" sz="2000" u="sng" dirty="0" smtClean="0">
                <a:hlinkClick r:id="rId13"/>
              </a:rPr>
              <a:t>%C5%</a:t>
            </a:r>
            <a:r>
              <a:rPr lang="cs-CZ" sz="2000" u="sng" dirty="0" err="1" smtClean="0">
                <a:hlinkClick r:id="rId13"/>
              </a:rPr>
              <a:t>BEky</a:t>
            </a:r>
            <a:r>
              <a:rPr lang="cs-CZ" sz="2000" u="sng" dirty="0" smtClean="0">
                <a:hlinkClick r:id="rId13"/>
              </a:rPr>
              <a:t>&amp;</a:t>
            </a:r>
            <a:r>
              <a:rPr lang="cs-CZ" sz="2000" u="sng" dirty="0" err="1" smtClean="0">
                <a:hlinkClick r:id="rId13"/>
              </a:rPr>
              <a:t>ctt</a:t>
            </a:r>
            <a:r>
              <a:rPr lang="cs-CZ" sz="2000" u="sng" dirty="0" smtClean="0">
                <a:hlinkClick r:id="rId13"/>
              </a:rPr>
              <a:t>=1#</a:t>
            </a:r>
            <a:r>
              <a:rPr lang="cs-CZ" sz="2000" u="sng" dirty="0" err="1" smtClean="0">
                <a:hlinkClick r:id="rId13"/>
              </a:rPr>
              <a:t>ai</a:t>
            </a:r>
            <a:r>
              <a:rPr lang="cs-CZ" sz="2000" u="sng" dirty="0" smtClean="0">
                <a:hlinkClick r:id="rId13"/>
              </a:rPr>
              <a:t>:MC900304817|</a:t>
            </a:r>
            <a:r>
              <a:rPr lang="cs-CZ" sz="2000" u="sng" dirty="0" err="1" smtClean="0">
                <a:hlinkClick r:id="rId13"/>
              </a:rPr>
              <a:t>mt</a:t>
            </a:r>
            <a:r>
              <a:rPr lang="cs-CZ" sz="2000" u="sng" dirty="0" smtClean="0">
                <a:hlinkClick r:id="rId13"/>
              </a:rPr>
              <a:t>:0|</a:t>
            </a:r>
            <a:r>
              <a:rPr lang="cs-CZ" sz="2000" u="sng" dirty="0" err="1" smtClean="0">
                <a:hlinkClick r:id="rId13"/>
              </a:rPr>
              <a:t>is</a:t>
            </a:r>
            <a:r>
              <a:rPr lang="cs-CZ" sz="2000" u="sng" dirty="0" smtClean="0">
                <a:hlinkClick r:id="rId13"/>
              </a:rPr>
              <a:t>:0|</a:t>
            </a:r>
            <a:r>
              <a:rPr lang="cs-CZ" sz="2000" dirty="0" smtClean="0"/>
              <a:t> 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2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1600" dirty="0" smtClean="0">
                <a:hlinkClick r:id="rId2"/>
              </a:rPr>
              <a:t>http://office.</a:t>
            </a:r>
            <a:r>
              <a:rPr lang="cs-CZ" sz="1600" dirty="0" err="1" smtClean="0">
                <a:hlinkClick r:id="rId2"/>
              </a:rPr>
              <a:t>microsoft.com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cs</a:t>
            </a:r>
            <a:r>
              <a:rPr lang="cs-CZ" sz="1600" dirty="0" smtClean="0">
                <a:hlinkClick r:id="rId2"/>
              </a:rPr>
              <a:t>-</a:t>
            </a:r>
            <a:r>
              <a:rPr lang="cs-CZ" sz="1600" dirty="0" err="1" smtClean="0">
                <a:hlinkClick r:id="rId2"/>
              </a:rPr>
              <a:t>cz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images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results.aspx</a:t>
            </a:r>
            <a:r>
              <a:rPr lang="cs-CZ" sz="1600" dirty="0" smtClean="0">
                <a:hlinkClick r:id="rId2"/>
              </a:rPr>
              <a:t>?</a:t>
            </a:r>
            <a:r>
              <a:rPr lang="cs-CZ" sz="1600" dirty="0" err="1" smtClean="0">
                <a:hlinkClick r:id="rId2"/>
              </a:rPr>
              <a:t>qu</a:t>
            </a:r>
            <a:r>
              <a:rPr lang="cs-CZ" sz="1600" dirty="0" smtClean="0">
                <a:hlinkClick r:id="rId2"/>
              </a:rPr>
              <a:t>=%C5%</a:t>
            </a:r>
            <a:r>
              <a:rPr lang="cs-CZ" sz="1600" dirty="0" err="1" smtClean="0">
                <a:hlinkClick r:id="rId2"/>
              </a:rPr>
              <a:t>BEidle</a:t>
            </a:r>
            <a:r>
              <a:rPr lang="cs-CZ" sz="1600" dirty="0" smtClean="0">
                <a:hlinkClick r:id="rId2"/>
              </a:rPr>
              <a:t>&amp;</a:t>
            </a:r>
            <a:r>
              <a:rPr lang="cs-CZ" sz="1600" dirty="0" err="1" smtClean="0">
                <a:hlinkClick r:id="rId2"/>
              </a:rPr>
              <a:t>ctt</a:t>
            </a:r>
            <a:r>
              <a:rPr lang="cs-CZ" sz="1600" dirty="0" smtClean="0">
                <a:hlinkClick r:id="rId2"/>
              </a:rPr>
              <a:t>=1#</a:t>
            </a:r>
            <a:r>
              <a:rPr lang="cs-CZ" sz="1600" dirty="0" err="1" smtClean="0">
                <a:hlinkClick r:id="rId2"/>
              </a:rPr>
              <a:t>ai</a:t>
            </a:r>
            <a:r>
              <a:rPr lang="cs-CZ" sz="1600" dirty="0" smtClean="0">
                <a:hlinkClick r:id="rId2"/>
              </a:rPr>
              <a:t>:MC900215169|</a:t>
            </a:r>
            <a:r>
              <a:rPr lang="cs-CZ" sz="1600" dirty="0" err="1" smtClean="0">
                <a:hlinkClick r:id="rId2"/>
              </a:rPr>
              <a:t>mt</a:t>
            </a:r>
            <a:r>
              <a:rPr lang="cs-CZ" sz="1600" dirty="0" smtClean="0">
                <a:hlinkClick r:id="rId2"/>
              </a:rPr>
              <a:t>:0|</a:t>
            </a:r>
            <a:r>
              <a:rPr lang="cs-CZ" sz="1600" dirty="0" err="1" smtClean="0">
                <a:hlinkClick r:id="rId2"/>
              </a:rPr>
              <a:t>is</a:t>
            </a:r>
            <a:r>
              <a:rPr lang="cs-CZ" sz="1600" dirty="0" smtClean="0">
                <a:hlinkClick r:id="rId2"/>
              </a:rPr>
              <a:t>:0|</a:t>
            </a:r>
            <a:endParaRPr lang="cs-CZ" sz="1600" dirty="0" smtClean="0"/>
          </a:p>
          <a:p>
            <a:r>
              <a:rPr lang="cs-CZ" sz="1600" dirty="0" smtClean="0">
                <a:hlinkClick r:id="rId3"/>
              </a:rPr>
              <a:t>http://office.</a:t>
            </a:r>
            <a:r>
              <a:rPr lang="cs-CZ" sz="1600" dirty="0" err="1" smtClean="0">
                <a:hlinkClick r:id="rId3"/>
              </a:rPr>
              <a:t>microsoft.com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cs</a:t>
            </a:r>
            <a:r>
              <a:rPr lang="cs-CZ" sz="1600" dirty="0" smtClean="0">
                <a:hlinkClick r:id="rId3"/>
              </a:rPr>
              <a:t>-</a:t>
            </a:r>
            <a:r>
              <a:rPr lang="cs-CZ" sz="1600" dirty="0" err="1" smtClean="0">
                <a:hlinkClick r:id="rId3"/>
              </a:rPr>
              <a:t>cz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images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results.aspx</a:t>
            </a:r>
            <a:r>
              <a:rPr lang="cs-CZ" sz="1600" dirty="0" smtClean="0">
                <a:hlinkClick r:id="rId3"/>
              </a:rPr>
              <a:t>?</a:t>
            </a:r>
            <a:r>
              <a:rPr lang="cs-CZ" sz="1600" dirty="0" err="1" smtClean="0">
                <a:hlinkClick r:id="rId3"/>
              </a:rPr>
              <a:t>qu</a:t>
            </a:r>
            <a:r>
              <a:rPr lang="cs-CZ" sz="1600" dirty="0" smtClean="0">
                <a:hlinkClick r:id="rId3"/>
              </a:rPr>
              <a:t>=ta%C5%A1ka&amp;ex=1&amp;</a:t>
            </a:r>
            <a:r>
              <a:rPr lang="cs-CZ" sz="1600" dirty="0" err="1" smtClean="0">
                <a:hlinkClick r:id="rId3"/>
              </a:rPr>
              <a:t>ctt</a:t>
            </a:r>
            <a:r>
              <a:rPr lang="cs-CZ" sz="1600" dirty="0" smtClean="0">
                <a:hlinkClick r:id="rId3"/>
              </a:rPr>
              <a:t>=1#</a:t>
            </a:r>
            <a:r>
              <a:rPr lang="cs-CZ" sz="1600" dirty="0" err="1" smtClean="0">
                <a:hlinkClick r:id="rId3"/>
              </a:rPr>
              <a:t>ai</a:t>
            </a:r>
            <a:r>
              <a:rPr lang="cs-CZ" sz="1600" dirty="0" smtClean="0">
                <a:hlinkClick r:id="rId3"/>
              </a:rPr>
              <a:t>:MP900422831|</a:t>
            </a:r>
            <a:endParaRPr lang="cs-CZ" sz="1600" dirty="0" smtClean="0"/>
          </a:p>
          <a:p>
            <a:pPr>
              <a:buNone/>
            </a:pPr>
            <a:endParaRPr lang="cs-CZ" sz="1600" dirty="0" smtClean="0">
              <a:solidFill>
                <a:srgbClr val="FFC000"/>
              </a:solidFill>
            </a:endParaRPr>
          </a:p>
          <a:p>
            <a:r>
              <a:rPr lang="cs-CZ" sz="1600" dirty="0" smtClean="0">
                <a:solidFill>
                  <a:srgbClr val="FFC000"/>
                </a:solidFill>
              </a:rPr>
              <a:t>Elegante – peněženka pánská – kůže </a:t>
            </a:r>
            <a:r>
              <a:rPr lang="cs-CZ" sz="1600" dirty="0" err="1" smtClean="0">
                <a:solidFill>
                  <a:srgbClr val="FFC000"/>
                </a:solidFill>
              </a:rPr>
              <a:t>Guriatti</a:t>
            </a:r>
            <a:r>
              <a:rPr lang="cs-CZ" sz="1600" dirty="0" smtClean="0">
                <a:solidFill>
                  <a:srgbClr val="FFC000"/>
                </a:solidFill>
              </a:rPr>
              <a:t> .,</a:t>
            </a:r>
            <a:r>
              <a:rPr lang="en-US" sz="1600" b="1" dirty="0" smtClean="0">
                <a:solidFill>
                  <a:srgbClr val="FFC000"/>
                </a:solidFill>
              </a:rPr>
              <a:t>[</a:t>
            </a:r>
            <a:r>
              <a:rPr lang="cs-CZ" sz="1600" b="1" dirty="0" smtClean="0">
                <a:solidFill>
                  <a:srgbClr val="FFC000"/>
                </a:solidFill>
              </a:rPr>
              <a:t>cit. 2011-11-20</a:t>
            </a:r>
            <a:r>
              <a:rPr lang="en-US" sz="1600" b="1" dirty="0" smtClean="0">
                <a:solidFill>
                  <a:srgbClr val="FFC000"/>
                </a:solidFill>
              </a:rPr>
              <a:t>] </a:t>
            </a:r>
            <a:r>
              <a:rPr lang="cs-CZ" sz="1600" b="1" dirty="0" smtClean="0">
                <a:solidFill>
                  <a:srgbClr val="FFC000"/>
                </a:solidFill>
              </a:rPr>
              <a:t>. Dostupné z: </a:t>
            </a:r>
            <a:r>
              <a:rPr lang="cs-CZ" sz="1600" dirty="0" smtClean="0">
                <a:solidFill>
                  <a:srgbClr val="FFC000"/>
                </a:solidFill>
                <a:hlinkClick r:id="rId4"/>
              </a:rPr>
              <a:t>http://www.</a:t>
            </a:r>
            <a:r>
              <a:rPr lang="cs-CZ" sz="1600" dirty="0" err="1" smtClean="0">
                <a:solidFill>
                  <a:srgbClr val="FFC000"/>
                </a:solidFill>
                <a:hlinkClick r:id="rId4"/>
              </a:rPr>
              <a:t>amadea.cz</a:t>
            </a:r>
            <a:r>
              <a:rPr lang="cs-CZ" sz="1600" dirty="0" smtClean="0">
                <a:solidFill>
                  <a:srgbClr val="FFC000"/>
                </a:solidFill>
                <a:hlinkClick r:id="rId4"/>
              </a:rPr>
              <a:t>/</a:t>
            </a:r>
            <a:r>
              <a:rPr lang="cs-CZ" sz="1600" dirty="0" err="1" smtClean="0">
                <a:solidFill>
                  <a:srgbClr val="FFC000"/>
                </a:solidFill>
                <a:hlinkClick r:id="rId4"/>
              </a:rPr>
              <a:t>reklamni</a:t>
            </a:r>
            <a:r>
              <a:rPr lang="cs-CZ" sz="1600" dirty="0" smtClean="0">
                <a:solidFill>
                  <a:srgbClr val="FFC000"/>
                </a:solidFill>
                <a:hlinkClick r:id="rId4"/>
              </a:rPr>
              <a:t>-</a:t>
            </a:r>
            <a:r>
              <a:rPr lang="cs-CZ" sz="1600" dirty="0" err="1" smtClean="0">
                <a:solidFill>
                  <a:srgbClr val="FFC000"/>
                </a:solidFill>
                <a:hlinkClick r:id="rId4"/>
              </a:rPr>
              <a:t>predmety</a:t>
            </a:r>
            <a:r>
              <a:rPr lang="cs-CZ" sz="1600" dirty="0" smtClean="0">
                <a:solidFill>
                  <a:srgbClr val="FFC000"/>
                </a:solidFill>
                <a:hlinkClick r:id="rId4"/>
              </a:rPr>
              <a:t>/</a:t>
            </a:r>
            <a:r>
              <a:rPr lang="cs-CZ" sz="1600" dirty="0" err="1" smtClean="0">
                <a:solidFill>
                  <a:srgbClr val="FFC000"/>
                </a:solidFill>
                <a:hlinkClick r:id="rId4"/>
              </a:rPr>
              <a:t>penezenky</a:t>
            </a:r>
            <a:r>
              <a:rPr lang="cs-CZ" sz="1600" dirty="0" smtClean="0">
                <a:solidFill>
                  <a:srgbClr val="FFC000"/>
                </a:solidFill>
                <a:hlinkClick r:id="rId4"/>
              </a:rPr>
              <a:t>-a-</a:t>
            </a:r>
            <a:r>
              <a:rPr lang="cs-CZ" sz="1600" dirty="0" err="1" smtClean="0">
                <a:solidFill>
                  <a:srgbClr val="FFC000"/>
                </a:solidFill>
                <a:hlinkClick r:id="rId4"/>
              </a:rPr>
              <a:t>vizitkare</a:t>
            </a:r>
            <a:r>
              <a:rPr lang="cs-CZ" sz="1600" dirty="0" smtClean="0">
                <a:solidFill>
                  <a:srgbClr val="FFC000"/>
                </a:solidFill>
                <a:hlinkClick r:id="rId4"/>
              </a:rPr>
              <a:t>-1723/62027-09-elegante-</a:t>
            </a:r>
            <a:r>
              <a:rPr lang="cs-CZ" sz="1600" dirty="0" err="1" smtClean="0">
                <a:solidFill>
                  <a:srgbClr val="FFC000"/>
                </a:solidFill>
                <a:hlinkClick r:id="rId4"/>
              </a:rPr>
              <a:t>penezenka</a:t>
            </a:r>
            <a:r>
              <a:rPr lang="cs-CZ" sz="1600" dirty="0" smtClean="0">
                <a:solidFill>
                  <a:srgbClr val="FFC000"/>
                </a:solidFill>
                <a:hlinkClick r:id="rId4"/>
              </a:rPr>
              <a:t>-</a:t>
            </a:r>
            <a:r>
              <a:rPr lang="cs-CZ" sz="1600" dirty="0" err="1" smtClean="0">
                <a:solidFill>
                  <a:srgbClr val="FFC000"/>
                </a:solidFill>
                <a:hlinkClick r:id="rId4"/>
              </a:rPr>
              <a:t>panska</a:t>
            </a:r>
            <a:r>
              <a:rPr lang="cs-CZ" sz="1600" dirty="0" smtClean="0">
                <a:solidFill>
                  <a:srgbClr val="FFC000"/>
                </a:solidFill>
                <a:hlinkClick r:id="rId4"/>
              </a:rPr>
              <a:t>-</a:t>
            </a:r>
            <a:r>
              <a:rPr lang="cs-CZ" sz="1600" dirty="0" err="1" smtClean="0">
                <a:solidFill>
                  <a:srgbClr val="FFC000"/>
                </a:solidFill>
                <a:hlinkClick r:id="rId4"/>
              </a:rPr>
              <a:t>kuze</a:t>
            </a:r>
            <a:r>
              <a:rPr lang="cs-CZ" sz="1600" dirty="0" smtClean="0">
                <a:solidFill>
                  <a:srgbClr val="FFC000"/>
                </a:solidFill>
                <a:hlinkClick r:id="rId4"/>
              </a:rPr>
              <a:t>-</a:t>
            </a:r>
            <a:r>
              <a:rPr lang="cs-CZ" sz="1600" dirty="0" err="1" smtClean="0">
                <a:solidFill>
                  <a:srgbClr val="FFC000"/>
                </a:solidFill>
                <a:hlinkClick r:id="rId4"/>
              </a:rPr>
              <a:t>guriatti</a:t>
            </a:r>
            <a:r>
              <a:rPr lang="cs-CZ" sz="1600" dirty="0" smtClean="0">
                <a:solidFill>
                  <a:srgbClr val="FFC000"/>
                </a:solidFill>
                <a:hlinkClick r:id="rId4"/>
              </a:rPr>
              <a:t>-5942/</a:t>
            </a:r>
            <a:endParaRPr lang="cs-CZ" sz="1600" dirty="0" smtClean="0">
              <a:solidFill>
                <a:srgbClr val="FFC000"/>
              </a:solidFill>
            </a:endParaRPr>
          </a:p>
          <a:p>
            <a:r>
              <a:rPr lang="cs-CZ" sz="1600" dirty="0" smtClean="0">
                <a:solidFill>
                  <a:srgbClr val="FFC000"/>
                </a:solidFill>
              </a:rPr>
              <a:t>Hedvábný šátek, </a:t>
            </a:r>
            <a:r>
              <a:rPr lang="en-US" sz="1600" b="1" dirty="0" smtClean="0">
                <a:solidFill>
                  <a:srgbClr val="FFC000"/>
                </a:solidFill>
              </a:rPr>
              <a:t>[</a:t>
            </a:r>
            <a:r>
              <a:rPr lang="cs-CZ" sz="1600" b="1" dirty="0" smtClean="0">
                <a:solidFill>
                  <a:srgbClr val="FFC000"/>
                </a:solidFill>
              </a:rPr>
              <a:t>cit. 2011-11-20</a:t>
            </a:r>
            <a:r>
              <a:rPr lang="en-US" sz="1600" b="1" dirty="0" smtClean="0">
                <a:solidFill>
                  <a:srgbClr val="FFC000"/>
                </a:solidFill>
              </a:rPr>
              <a:t>] </a:t>
            </a:r>
            <a:r>
              <a:rPr lang="cs-CZ" sz="1600" b="1" dirty="0" smtClean="0">
                <a:solidFill>
                  <a:srgbClr val="FFC000"/>
                </a:solidFill>
              </a:rPr>
              <a:t>. Dostupné z:</a:t>
            </a:r>
            <a:r>
              <a:rPr lang="cs-CZ" sz="1600" dirty="0" smtClean="0">
                <a:solidFill>
                  <a:srgbClr val="FFC000"/>
                </a:solidFill>
                <a:hlinkClick r:id="rId5"/>
              </a:rPr>
              <a:t> </a:t>
            </a:r>
            <a:r>
              <a:rPr lang="cs-CZ" sz="1600" dirty="0" smtClean="0">
                <a:hlinkClick r:id="rId5"/>
              </a:rPr>
              <a:t>http://www.</a:t>
            </a:r>
            <a:r>
              <a:rPr lang="cs-CZ" sz="1600" dirty="0" err="1" smtClean="0">
                <a:hlinkClick r:id="rId5"/>
              </a:rPr>
              <a:t>davona.cz</a:t>
            </a:r>
            <a:r>
              <a:rPr lang="cs-CZ" sz="1600" dirty="0" smtClean="0">
                <a:hlinkClick r:id="rId5"/>
              </a:rPr>
              <a:t>/</a:t>
            </a:r>
            <a:r>
              <a:rPr lang="cs-CZ" sz="1600" dirty="0" err="1" smtClean="0">
                <a:hlinkClick r:id="rId5"/>
              </a:rPr>
              <a:t>tvoreni</a:t>
            </a:r>
            <a:r>
              <a:rPr lang="cs-CZ" sz="1600" dirty="0" smtClean="0">
                <a:hlinkClick r:id="rId5"/>
              </a:rPr>
              <a:t>/1010/</a:t>
            </a:r>
            <a:r>
              <a:rPr lang="cs-CZ" sz="1600" dirty="0" err="1" smtClean="0">
                <a:hlinkClick r:id="rId5"/>
              </a:rPr>
              <a:t>hedvabi</a:t>
            </a:r>
            <a:r>
              <a:rPr lang="cs-CZ" sz="1600" dirty="0" smtClean="0">
                <a:hlinkClick r:id="rId5"/>
              </a:rPr>
              <a:t>-</a:t>
            </a:r>
            <a:r>
              <a:rPr lang="cs-CZ" sz="1600" dirty="0" err="1" smtClean="0">
                <a:hlinkClick r:id="rId5"/>
              </a:rPr>
              <a:t>profesionalne</a:t>
            </a:r>
            <a:r>
              <a:rPr lang="cs-CZ" sz="1600" dirty="0" smtClean="0">
                <a:hlinkClick r:id="rId5"/>
              </a:rPr>
              <a:t>/</a:t>
            </a:r>
            <a:endParaRPr lang="cs-CZ" sz="1600" dirty="0" smtClean="0"/>
          </a:p>
          <a:p>
            <a:endParaRPr lang="cs-CZ" sz="1600" dirty="0" smtClean="0"/>
          </a:p>
          <a:p>
            <a:r>
              <a:rPr lang="cs-CZ" sz="1600" dirty="0" smtClean="0">
                <a:solidFill>
                  <a:srgbClr val="FFC000"/>
                </a:solidFill>
              </a:rPr>
              <a:t>Punčochy, </a:t>
            </a:r>
            <a:r>
              <a:rPr lang="en-US" sz="1600" b="1" dirty="0" smtClean="0">
                <a:solidFill>
                  <a:srgbClr val="FFC000"/>
                </a:solidFill>
              </a:rPr>
              <a:t>[</a:t>
            </a:r>
            <a:r>
              <a:rPr lang="cs-CZ" sz="1600" b="1" dirty="0" smtClean="0">
                <a:solidFill>
                  <a:srgbClr val="FFC000"/>
                </a:solidFill>
              </a:rPr>
              <a:t>cit. 2011-11-20</a:t>
            </a:r>
            <a:r>
              <a:rPr lang="en-US" sz="1600" b="1" dirty="0" smtClean="0">
                <a:solidFill>
                  <a:srgbClr val="FFC000"/>
                </a:solidFill>
              </a:rPr>
              <a:t>] </a:t>
            </a:r>
            <a:r>
              <a:rPr lang="cs-CZ" sz="1600" b="1" dirty="0" smtClean="0">
                <a:solidFill>
                  <a:srgbClr val="FFC000"/>
                </a:solidFill>
              </a:rPr>
              <a:t>. Dostupné z: </a:t>
            </a:r>
          </a:p>
          <a:p>
            <a:pPr>
              <a:buNone/>
            </a:pPr>
            <a:r>
              <a:rPr lang="cs-CZ" sz="1600" b="1" dirty="0" smtClean="0">
                <a:solidFill>
                  <a:srgbClr val="FFC000"/>
                </a:solidFill>
              </a:rPr>
              <a:t>         </a:t>
            </a:r>
            <a:r>
              <a:rPr lang="cs-CZ" sz="1600" dirty="0" smtClean="0">
                <a:hlinkClick r:id="rId6"/>
              </a:rPr>
              <a:t>http://www.</a:t>
            </a:r>
            <a:r>
              <a:rPr lang="cs-CZ" sz="1600" dirty="0" err="1" smtClean="0">
                <a:hlinkClick r:id="rId6"/>
              </a:rPr>
              <a:t>extrakrasa.cz</a:t>
            </a:r>
            <a:r>
              <a:rPr lang="cs-CZ" sz="1600" dirty="0" smtClean="0">
                <a:hlinkClick r:id="rId6"/>
              </a:rPr>
              <a:t>/</a:t>
            </a:r>
            <a:r>
              <a:rPr lang="cs-CZ" sz="1600" dirty="0" err="1" smtClean="0">
                <a:hlinkClick r:id="rId6"/>
              </a:rPr>
              <a:t>moda</a:t>
            </a:r>
            <a:r>
              <a:rPr lang="cs-CZ" sz="1600" dirty="0" smtClean="0">
                <a:hlinkClick r:id="rId6"/>
              </a:rPr>
              <a:t>-a-styl/</a:t>
            </a:r>
            <a:r>
              <a:rPr lang="cs-CZ" sz="1600" dirty="0" err="1" smtClean="0">
                <a:hlinkClick r:id="rId6"/>
              </a:rPr>
              <a:t>puncochy</a:t>
            </a:r>
            <a:r>
              <a:rPr lang="cs-CZ" sz="1600" dirty="0" smtClean="0">
                <a:hlinkClick r:id="rId6"/>
              </a:rPr>
              <a:t>-</a:t>
            </a:r>
            <a:r>
              <a:rPr lang="cs-CZ" sz="1600" dirty="0" err="1" smtClean="0">
                <a:hlinkClick r:id="rId6"/>
              </a:rPr>
              <a:t>modni</a:t>
            </a:r>
            <a:r>
              <a:rPr lang="cs-CZ" sz="1600" dirty="0" smtClean="0">
                <a:hlinkClick r:id="rId6"/>
              </a:rPr>
              <a:t>-</a:t>
            </a:r>
            <a:r>
              <a:rPr lang="cs-CZ" sz="1600" dirty="0" err="1" smtClean="0">
                <a:hlinkClick r:id="rId6"/>
              </a:rPr>
              <a:t>doplnek</a:t>
            </a:r>
            <a:r>
              <a:rPr lang="cs-CZ" sz="1600" dirty="0" smtClean="0">
                <a:hlinkClick r:id="rId6"/>
              </a:rPr>
              <a:t>-</a:t>
            </a:r>
            <a:r>
              <a:rPr lang="cs-CZ" sz="1600" dirty="0" err="1" smtClean="0">
                <a:hlinkClick r:id="rId6"/>
              </a:rPr>
              <a:t>ktery</a:t>
            </a:r>
            <a:r>
              <a:rPr lang="cs-CZ" sz="1600" dirty="0" smtClean="0">
                <a:hlinkClick r:id="rId6"/>
              </a:rPr>
              <a:t>-</a:t>
            </a:r>
            <a:r>
              <a:rPr lang="cs-CZ" sz="1600" dirty="0" err="1" smtClean="0">
                <a:hlinkClick r:id="rId6"/>
              </a:rPr>
              <a:t>leci</a:t>
            </a:r>
            <a:r>
              <a:rPr lang="cs-CZ" sz="1600" dirty="0" smtClean="0">
                <a:hlinkClick r:id="rId6"/>
              </a:rPr>
              <a:t>-i-</a:t>
            </a:r>
            <a:r>
              <a:rPr lang="cs-CZ" sz="1600" dirty="0" err="1" smtClean="0">
                <a:hlinkClick r:id="rId6"/>
              </a:rPr>
              <a:t>chrani</a:t>
            </a:r>
            <a:r>
              <a:rPr lang="cs-CZ" sz="1600" dirty="0" smtClean="0">
                <a:hlinkClick r:id="rId6"/>
              </a:rPr>
              <a:t>/</a:t>
            </a:r>
            <a:endParaRPr lang="cs-CZ" sz="1600" dirty="0" smtClean="0"/>
          </a:p>
          <a:p>
            <a:r>
              <a:rPr lang="cs-CZ" sz="1600" dirty="0" smtClean="0">
                <a:solidFill>
                  <a:srgbClr val="FFC000"/>
                </a:solidFill>
              </a:rPr>
              <a:t>Klubko vlny, Fotobanka </a:t>
            </a:r>
            <a:r>
              <a:rPr lang="cs-CZ" sz="1600" dirty="0" err="1" smtClean="0">
                <a:solidFill>
                  <a:srgbClr val="FFC000"/>
                </a:solidFill>
              </a:rPr>
              <a:t>Profimedia</a:t>
            </a:r>
            <a:r>
              <a:rPr lang="cs-CZ" sz="1600" dirty="0" smtClean="0">
                <a:solidFill>
                  <a:srgbClr val="FFC000"/>
                </a:solidFill>
              </a:rPr>
              <a:t> , fotografie číslo 0004778982, </a:t>
            </a:r>
            <a:r>
              <a:rPr lang="en-US" sz="1600" b="1" dirty="0" smtClean="0">
                <a:solidFill>
                  <a:srgbClr val="FFC000"/>
                </a:solidFill>
              </a:rPr>
              <a:t>[</a:t>
            </a:r>
            <a:r>
              <a:rPr lang="cs-CZ" sz="1600" b="1" dirty="0" smtClean="0">
                <a:solidFill>
                  <a:srgbClr val="FFC000"/>
                </a:solidFill>
              </a:rPr>
              <a:t>cit. 2011-11-20</a:t>
            </a:r>
            <a:r>
              <a:rPr lang="en-US" sz="1600" b="1" dirty="0" smtClean="0">
                <a:solidFill>
                  <a:srgbClr val="FFC000"/>
                </a:solidFill>
              </a:rPr>
              <a:t>] </a:t>
            </a:r>
            <a:r>
              <a:rPr lang="cs-CZ" sz="1600" b="1" dirty="0" smtClean="0">
                <a:solidFill>
                  <a:srgbClr val="FFC000"/>
                </a:solidFill>
              </a:rPr>
              <a:t>. Dostupné z:</a:t>
            </a:r>
            <a:r>
              <a:rPr lang="cs-CZ" sz="1600" dirty="0" smtClean="0">
                <a:solidFill>
                  <a:srgbClr val="FFC000"/>
                </a:solidFill>
                <a:hlinkClick r:id="rId5"/>
              </a:rPr>
              <a:t> </a:t>
            </a:r>
            <a:endParaRPr lang="cs-CZ" sz="1600" dirty="0" smtClean="0">
              <a:solidFill>
                <a:srgbClr val="FFC000"/>
              </a:solidFill>
            </a:endParaRPr>
          </a:p>
          <a:p>
            <a:r>
              <a:rPr lang="cs-CZ" sz="1600" dirty="0" smtClean="0">
                <a:hlinkClick r:id="rId7"/>
              </a:rPr>
              <a:t>http://www.</a:t>
            </a:r>
            <a:r>
              <a:rPr lang="cs-CZ" sz="1600" dirty="0" err="1" smtClean="0">
                <a:hlinkClick r:id="rId7"/>
              </a:rPr>
              <a:t>profimedia.cz</a:t>
            </a:r>
            <a:r>
              <a:rPr lang="cs-CZ" sz="1600" dirty="0" smtClean="0">
                <a:hlinkClick r:id="rId7"/>
              </a:rPr>
              <a:t>/fotografie/klubko-vlny/0004778982/</a:t>
            </a:r>
            <a:endParaRPr lang="cs-CZ" sz="16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600" dirty="0" smtClean="0">
                <a:solidFill>
                  <a:srgbClr val="FFC000"/>
                </a:solidFill>
              </a:rPr>
              <a:t>Měděné trubky, </a:t>
            </a:r>
            <a:r>
              <a:rPr lang="en-US" sz="1600" b="1" dirty="0" smtClean="0">
                <a:solidFill>
                  <a:srgbClr val="FFC000"/>
                </a:solidFill>
              </a:rPr>
              <a:t>[</a:t>
            </a:r>
            <a:r>
              <a:rPr lang="cs-CZ" sz="1600" b="1" dirty="0" smtClean="0">
                <a:solidFill>
                  <a:srgbClr val="FFC000"/>
                </a:solidFill>
              </a:rPr>
              <a:t>cit. 2011-11-20</a:t>
            </a:r>
            <a:r>
              <a:rPr lang="en-US" sz="1600" b="1" dirty="0" smtClean="0">
                <a:solidFill>
                  <a:srgbClr val="FFC000"/>
                </a:solidFill>
              </a:rPr>
              <a:t>] </a:t>
            </a:r>
            <a:r>
              <a:rPr lang="cs-CZ" sz="1600" b="1" dirty="0" smtClean="0">
                <a:solidFill>
                  <a:srgbClr val="FFC000"/>
                </a:solidFill>
              </a:rPr>
              <a:t>. Dostupné z: </a:t>
            </a:r>
            <a:r>
              <a:rPr lang="cs-CZ" sz="1600" dirty="0" smtClean="0">
                <a:hlinkClick r:id="rId2"/>
              </a:rPr>
              <a:t>http://instalaterblog.txt.cz/clanky/79452/med</a:t>
            </a:r>
            <a:endParaRPr lang="cs-CZ" sz="1600" dirty="0" smtClean="0"/>
          </a:p>
          <a:p>
            <a:r>
              <a:rPr lang="cs-CZ" sz="1600" dirty="0" err="1" smtClean="0">
                <a:solidFill>
                  <a:srgbClr val="FFC000"/>
                </a:solidFill>
              </a:rPr>
              <a:t>Ferrum</a:t>
            </a:r>
            <a:r>
              <a:rPr lang="cs-CZ" sz="1600" dirty="0" smtClean="0">
                <a:solidFill>
                  <a:srgbClr val="FFC000"/>
                </a:solidFill>
              </a:rPr>
              <a:t>, znak železa, </a:t>
            </a:r>
            <a:r>
              <a:rPr lang="en-US" sz="1600" b="1" dirty="0" smtClean="0">
                <a:solidFill>
                  <a:srgbClr val="FFC000"/>
                </a:solidFill>
              </a:rPr>
              <a:t>[</a:t>
            </a:r>
            <a:r>
              <a:rPr lang="cs-CZ" sz="1600" b="1" dirty="0" smtClean="0">
                <a:solidFill>
                  <a:srgbClr val="FFC000"/>
                </a:solidFill>
              </a:rPr>
              <a:t>cit. 2011-11-20</a:t>
            </a:r>
            <a:r>
              <a:rPr lang="en-US" sz="1600" b="1" dirty="0" smtClean="0">
                <a:solidFill>
                  <a:srgbClr val="FFC000"/>
                </a:solidFill>
              </a:rPr>
              <a:t>] </a:t>
            </a:r>
            <a:r>
              <a:rPr lang="cs-CZ" sz="1600" b="1" dirty="0" smtClean="0">
                <a:solidFill>
                  <a:srgbClr val="FFC000"/>
                </a:solidFill>
              </a:rPr>
              <a:t>. Dostupné z: </a:t>
            </a:r>
            <a:r>
              <a:rPr lang="cs-CZ" sz="1600" dirty="0" smtClean="0"/>
              <a:t>http://www.</a:t>
            </a:r>
            <a:r>
              <a:rPr lang="cs-CZ" sz="1600" dirty="0" err="1" smtClean="0"/>
              <a:t>beltina.cz</a:t>
            </a:r>
            <a:r>
              <a:rPr lang="cs-CZ" sz="1600" dirty="0" smtClean="0"/>
              <a:t>/</a:t>
            </a:r>
            <a:r>
              <a:rPr lang="cs-CZ" sz="1600" dirty="0" err="1" smtClean="0"/>
              <a:t>mineral</a:t>
            </a:r>
            <a:r>
              <a:rPr lang="cs-CZ" sz="1600" dirty="0" smtClean="0"/>
              <a:t>/</a:t>
            </a:r>
            <a:r>
              <a:rPr lang="cs-CZ" sz="1600" dirty="0" err="1" smtClean="0"/>
              <a:t>zelezo</a:t>
            </a:r>
            <a:r>
              <a:rPr lang="cs-CZ" sz="1600" dirty="0" smtClean="0"/>
              <a:t>/</a:t>
            </a:r>
          </a:p>
          <a:p>
            <a:r>
              <a:rPr lang="cs-CZ" sz="1600" dirty="0" smtClean="0">
                <a:solidFill>
                  <a:srgbClr val="FFC000"/>
                </a:solidFill>
              </a:rPr>
              <a:t>Nerezový hrnec, </a:t>
            </a:r>
            <a:r>
              <a:rPr lang="en-US" sz="1600" b="1" dirty="0" smtClean="0">
                <a:solidFill>
                  <a:srgbClr val="FFC000"/>
                </a:solidFill>
              </a:rPr>
              <a:t>[</a:t>
            </a:r>
            <a:r>
              <a:rPr lang="cs-CZ" sz="1600" b="1" dirty="0" smtClean="0">
                <a:solidFill>
                  <a:srgbClr val="FFC000"/>
                </a:solidFill>
              </a:rPr>
              <a:t>cit. 2011-11-20</a:t>
            </a:r>
            <a:r>
              <a:rPr lang="en-US" sz="1600" b="1" dirty="0" smtClean="0">
                <a:solidFill>
                  <a:srgbClr val="FFC000"/>
                </a:solidFill>
              </a:rPr>
              <a:t>] </a:t>
            </a:r>
            <a:r>
              <a:rPr lang="cs-CZ" sz="1600" b="1" dirty="0" smtClean="0">
                <a:solidFill>
                  <a:srgbClr val="FFC000"/>
                </a:solidFill>
              </a:rPr>
              <a:t>. Dostupné z: </a:t>
            </a:r>
            <a:r>
              <a:rPr lang="cs-CZ" sz="1600" dirty="0" smtClean="0"/>
              <a:t>http://www.</a:t>
            </a:r>
            <a:r>
              <a:rPr lang="cs-CZ" sz="1600" dirty="0" err="1" smtClean="0"/>
              <a:t>pentolandia.cz</a:t>
            </a:r>
            <a:r>
              <a:rPr lang="cs-CZ" sz="1600" dirty="0" smtClean="0"/>
              <a:t>/nerez.</a:t>
            </a:r>
            <a:r>
              <a:rPr lang="cs-CZ" sz="1600" dirty="0" err="1" smtClean="0"/>
              <a:t>html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lastní 16">
      <a:dk1>
        <a:srgbClr val="FF0066"/>
      </a:dk1>
      <a:lt1>
        <a:srgbClr val="FF65A3"/>
      </a:lt1>
      <a:dk2>
        <a:srgbClr val="FF0066"/>
      </a:dk2>
      <a:lt2>
        <a:srgbClr val="FFA2C7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187</TotalTime>
  <Words>358</Words>
  <Application>Microsoft Office PowerPoint</Application>
  <PresentationFormat>Předvádění na obrazovce (4:3)</PresentationFormat>
  <Paragraphs>90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Vrchol</vt:lpstr>
      <vt:lpstr>Materials and noun compounds Anotace: Materiál je určen pro žáky 9. ročníku a slouží k výkladu a procvičení slovní zásoby – látky.</vt:lpstr>
      <vt:lpstr>Snímek 2</vt:lpstr>
      <vt:lpstr>Other materials</vt:lpstr>
      <vt:lpstr>Noun compounds</vt:lpstr>
      <vt:lpstr>Match the correct Czech and English words</vt:lpstr>
      <vt:lpstr>What is it made of?</vt:lpstr>
      <vt:lpstr>METODICKÝ NÁVOD</vt:lpstr>
      <vt:lpstr>ODKAZY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Materials and noun compounds</dc:title>
  <dc:creator>Lenočka</dc:creator>
  <cp:lastModifiedBy>Jan Táborský</cp:lastModifiedBy>
  <cp:revision>22</cp:revision>
  <dcterms:created xsi:type="dcterms:W3CDTF">2011-11-17T09:28:54Z</dcterms:created>
  <dcterms:modified xsi:type="dcterms:W3CDTF">2012-11-01T15:01:52Z</dcterms:modified>
</cp:coreProperties>
</file>