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7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8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E68152-0079-463D-835D-C503E9AD09D4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950F97-C8F6-4AAF-9F03-38690A2693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520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F6BE99CC-DCCB-4BE6-9F6B-1E178FC2E80D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F90E525-35B7-40C3-B814-2779D1C0A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E99CC-DCCB-4BE6-9F6B-1E178FC2E80D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0E525-35B7-40C3-B814-2779D1C0A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E99CC-DCCB-4BE6-9F6B-1E178FC2E80D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0E525-35B7-40C3-B814-2779D1C0A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E99CC-DCCB-4BE6-9F6B-1E178FC2E80D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0E525-35B7-40C3-B814-2779D1C0A6E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E99CC-DCCB-4BE6-9F6B-1E178FC2E80D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0E525-35B7-40C3-B814-2779D1C0A6E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E99CC-DCCB-4BE6-9F6B-1E178FC2E80D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0E525-35B7-40C3-B814-2779D1C0A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E99CC-DCCB-4BE6-9F6B-1E178FC2E80D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0E525-35B7-40C3-B814-2779D1C0A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F6BE99CC-DCCB-4BE6-9F6B-1E178FC2E80D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F90E525-35B7-40C3-B814-2779D1C0A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F6BE99CC-DCCB-4BE6-9F6B-1E178FC2E80D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F90E525-35B7-40C3-B814-2779D1C0A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E99CC-DCCB-4BE6-9F6B-1E178FC2E80D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0E525-35B7-40C3-B814-2779D1C0A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E99CC-DCCB-4BE6-9F6B-1E178FC2E80D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0E525-35B7-40C3-B814-2779D1C0A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F6BE99CC-DCCB-4BE6-9F6B-1E178FC2E80D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F90E525-35B7-40C3-B814-2779D1C0A6E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audio" Target="../media/audio2.wav"/><Relationship Id="rId7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audio" Target="../media/audio3.wav"/><Relationship Id="rId9" Type="http://schemas.openxmlformats.org/officeDocument/2006/relationships/image" Target="../media/image10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sz="1100" b="1" u="sng" dirty="0" smtClean="0"/>
              <a:t/>
            </a:r>
            <a:br>
              <a:rPr lang="cs-CZ" sz="1100" b="1" u="sng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4200" b="1" dirty="0"/>
              <a:t> </a:t>
            </a:r>
            <a:r>
              <a:rPr lang="cs-CZ" sz="4200" b="1" dirty="0" smtClean="0"/>
              <a:t>                                                                          AMERIKA</a:t>
            </a:r>
            <a:endParaRPr lang="cs-CZ" sz="4200" b="1" dirty="0"/>
          </a:p>
          <a:p>
            <a:pPr marL="0" indent="0">
              <a:buNone/>
            </a:pPr>
            <a:endParaRPr lang="cs-CZ" sz="4200" dirty="0"/>
          </a:p>
          <a:p>
            <a:r>
              <a:rPr lang="cs-CZ" sz="4200" b="1" dirty="0"/>
              <a:t>Název školy </a:t>
            </a:r>
            <a:r>
              <a:rPr lang="cs-CZ" sz="4200" dirty="0"/>
              <a:t>: Základní  škola a Mateřská škola Kokory</a:t>
            </a:r>
          </a:p>
          <a:p>
            <a:endParaRPr lang="cs-CZ" sz="4200" dirty="0"/>
          </a:p>
          <a:p>
            <a:r>
              <a:rPr lang="cs-CZ" sz="4200" b="1" dirty="0"/>
              <a:t>Číslo projektu</a:t>
            </a:r>
            <a:r>
              <a:rPr lang="cs-CZ" sz="4800" dirty="0" smtClean="0"/>
              <a:t>: CZ.1.07/1.4.00/21.2149</a:t>
            </a:r>
            <a:endParaRPr lang="cs-CZ" sz="4800" dirty="0"/>
          </a:p>
          <a:p>
            <a:endParaRPr lang="cs-CZ" sz="4200" b="1" dirty="0" smtClean="0"/>
          </a:p>
          <a:p>
            <a:r>
              <a:rPr lang="cs-CZ" sz="4200" b="1" dirty="0" smtClean="0"/>
              <a:t>Datum: </a:t>
            </a:r>
            <a:r>
              <a:rPr lang="cs-CZ" sz="4200" dirty="0" smtClean="0"/>
              <a:t>17.10.2012</a:t>
            </a:r>
          </a:p>
          <a:p>
            <a:endParaRPr lang="cs-CZ" sz="4200" b="1" dirty="0"/>
          </a:p>
          <a:p>
            <a:r>
              <a:rPr lang="cs-CZ" sz="4200" b="1" dirty="0"/>
              <a:t>Autor: </a:t>
            </a:r>
            <a:r>
              <a:rPr lang="cs-CZ" sz="4200" dirty="0"/>
              <a:t>Mgr. Miroslava Pospíšilová</a:t>
            </a:r>
          </a:p>
          <a:p>
            <a:endParaRPr lang="cs-CZ" sz="4200" dirty="0"/>
          </a:p>
          <a:p>
            <a:r>
              <a:rPr lang="cs-CZ" sz="4200" b="1" dirty="0" smtClean="0"/>
              <a:t>Název : </a:t>
            </a:r>
            <a:r>
              <a:rPr lang="cs-CZ" sz="4200" dirty="0" smtClean="0"/>
              <a:t>VY_32_INOVACE_20_Z_AMERIKA</a:t>
            </a:r>
            <a:endParaRPr lang="cs-CZ" sz="4200" dirty="0"/>
          </a:p>
          <a:p>
            <a:endParaRPr lang="cs-CZ" sz="4200" dirty="0"/>
          </a:p>
          <a:p>
            <a:r>
              <a:rPr lang="cs-CZ" sz="4200" b="1" dirty="0"/>
              <a:t>Téma</a:t>
            </a:r>
            <a:r>
              <a:rPr lang="cs-CZ" sz="4200" dirty="0"/>
              <a:t>: </a:t>
            </a:r>
            <a:r>
              <a:rPr lang="cs-CZ" sz="4200" dirty="0" smtClean="0"/>
              <a:t>Amerika</a:t>
            </a:r>
            <a:endParaRPr lang="cs-CZ" sz="4200" dirty="0"/>
          </a:p>
          <a:p>
            <a:endParaRPr lang="cs-CZ" sz="4200" dirty="0"/>
          </a:p>
          <a:p>
            <a:r>
              <a:rPr lang="cs-CZ" sz="4200" b="1" dirty="0"/>
              <a:t>Anotace</a:t>
            </a:r>
            <a:r>
              <a:rPr lang="cs-CZ" sz="4200" b="1" dirty="0" smtClean="0"/>
              <a:t>: </a:t>
            </a:r>
            <a:r>
              <a:rPr lang="cs-CZ" sz="4200" dirty="0" smtClean="0"/>
              <a:t>Prezentace do zeměpisu  zaměřená na opakování učiva o Americe, formou testových otázek poskytuje žákovi i vyučujícímu zpětnou vazbu při ověření znalostí. Forma testové otázky podporuje schopnost třídit informace a  rozhodovat se.</a:t>
            </a:r>
          </a:p>
          <a:p>
            <a:endParaRPr lang="cs-CZ" sz="4200" dirty="0"/>
          </a:p>
          <a:p>
            <a:r>
              <a:rPr lang="cs-CZ" sz="4200" dirty="0"/>
              <a:t>Věková skupina: 7</a:t>
            </a:r>
            <a:r>
              <a:rPr lang="cs-CZ" sz="4200" dirty="0" smtClean="0"/>
              <a:t>. </a:t>
            </a:r>
            <a:r>
              <a:rPr lang="cs-CZ" sz="4200" dirty="0"/>
              <a:t>ročník</a:t>
            </a:r>
          </a:p>
          <a:p>
            <a:endParaRPr lang="cs-CZ" sz="4200" dirty="0"/>
          </a:p>
          <a:p>
            <a:r>
              <a:rPr lang="cs-CZ" sz="4200" dirty="0"/>
              <a:t>Vzdělávací oblast: </a:t>
            </a:r>
            <a:r>
              <a:rPr lang="cs-CZ" sz="4200" dirty="0" smtClean="0"/>
              <a:t>Člověk a příroda</a:t>
            </a:r>
            <a:endParaRPr lang="cs-CZ" sz="4200" dirty="0"/>
          </a:p>
          <a:p>
            <a:endParaRPr lang="cs-CZ" sz="4200" dirty="0"/>
          </a:p>
          <a:p>
            <a:r>
              <a:rPr lang="cs-CZ" sz="4200" dirty="0"/>
              <a:t>Předmět: </a:t>
            </a:r>
            <a:r>
              <a:rPr lang="cs-CZ" sz="4200" dirty="0" smtClean="0"/>
              <a:t>zeměpis</a:t>
            </a:r>
            <a:endParaRPr lang="cs-CZ" sz="4200" dirty="0"/>
          </a:p>
          <a:p>
            <a:endParaRPr lang="cs-CZ" sz="4200" dirty="0"/>
          </a:p>
          <a:p>
            <a:r>
              <a:rPr lang="cs-CZ" sz="4200" dirty="0"/>
              <a:t>Přílohy: zdroj materiálů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1" y="908721"/>
            <a:ext cx="6048672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560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96656"/>
            <a:ext cx="8062912" cy="1470025"/>
          </a:xfrm>
        </p:spPr>
        <p:txBody>
          <a:bodyPr>
            <a:normAutofit/>
          </a:bodyPr>
          <a:lstStyle/>
          <a:p>
            <a:endParaRPr lang="cs-CZ" sz="8000" dirty="0">
              <a:latin typeface="Bernard MT Condensed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96772" y="1170653"/>
            <a:ext cx="371944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</a:pPr>
            <a:r>
              <a:rPr lang="cs-CZ" sz="8000" dirty="0">
                <a:solidFill>
                  <a:srgbClr val="FF0000"/>
                </a:solidFill>
                <a:latin typeface="Bernard MT Condensed" pitchFamily="18" charset="0"/>
                <a:ea typeface="+mj-ea"/>
                <a:cs typeface="+mj-cs"/>
              </a:rPr>
              <a:t>AMERIKA</a:t>
            </a:r>
          </a:p>
        </p:txBody>
      </p:sp>
      <p:pic>
        <p:nvPicPr>
          <p:cNvPr id="1030" name="Picture 6" descr="C:\Documents and Settings\Mirecka_PC\Local Settings\Temporary Internet Files\Content.IE5\B0GRIU87\MC9003542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-315416"/>
            <a:ext cx="3382978" cy="3109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Mirecka_PC\Local Settings\Temporary Internet Files\Content.IE5\2ZSSZI62\MC9000151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4103" y="4581128"/>
            <a:ext cx="1933956" cy="1156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Mirecka_PC\Local Settings\Temporary Internet Files\Content.IE5\H8GV65I9\MC9002389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9853" y="2276872"/>
            <a:ext cx="1456639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Mirecka_PC\Local Settings\Temporary Internet Files\Content.IE5\TN0HN3IM\MC90024018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523" y="188640"/>
            <a:ext cx="1747418" cy="1439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Mirecka_PC\Local Settings\Temporary Internet Files\Content.IE5\QT1OZ450\MC9002937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84509"/>
            <a:ext cx="1794053" cy="188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Mirecka_PC\Local Settings\Temporary Internet Files\Content.IE5\G9CVFJLC\MC90032278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3340" y="3392605"/>
            <a:ext cx="1641695" cy="3241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0789691"/>
      </p:ext>
    </p:extLst>
  </p:cSld>
  <p:clrMapOvr>
    <a:masterClrMapping/>
  </p:clrMapOvr>
  <p:transition spd="slow">
    <p:randomBar dir="vert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Amerika je pojmenována podle: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132856"/>
            <a:ext cx="6196405" cy="3603812"/>
          </a:xfrm>
        </p:spPr>
        <p:txBody>
          <a:bodyPr/>
          <a:lstStyle/>
          <a:p>
            <a:r>
              <a:rPr lang="cs-CZ" dirty="0" smtClean="0"/>
              <a:t>a) </a:t>
            </a:r>
            <a:r>
              <a:rPr lang="cs-CZ" dirty="0" err="1" smtClean="0">
                <a:solidFill>
                  <a:srgbClr val="FF0000"/>
                </a:solidFill>
              </a:rPr>
              <a:t>K.Kolumba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 smtClean="0"/>
              <a:t>b) </a:t>
            </a:r>
            <a:r>
              <a:rPr lang="cs-CZ" dirty="0" err="1" smtClean="0">
                <a:solidFill>
                  <a:srgbClr val="FF0000"/>
                </a:solidFill>
              </a:rPr>
              <a:t>A.Vespuci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 smtClean="0"/>
              <a:t>c) </a:t>
            </a:r>
            <a:r>
              <a:rPr lang="cs-CZ" dirty="0" smtClean="0">
                <a:solidFill>
                  <a:srgbClr val="FF0000"/>
                </a:solidFill>
              </a:rPr>
              <a:t>Jamese </a:t>
            </a:r>
            <a:r>
              <a:rPr lang="cs-CZ" dirty="0" err="1" smtClean="0">
                <a:solidFill>
                  <a:srgbClr val="FF0000"/>
                </a:solidFill>
              </a:rPr>
              <a:t>Americanisiho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C    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8647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Amerika leží celá na: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a) severní polokouli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b) jižní polokouli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c) západní polokouli                        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                                       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d) východní polokouli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C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836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Severní Amerika se označuje jako: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 Anglosaská                                 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b) Latinská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c) Indiánská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d) Kanadská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7399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/>
            </a:r>
            <a:br>
              <a:rPr lang="cs-CZ" sz="2400" dirty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Střední Amerika je vymezena: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/>
            </a:r>
            <a:br>
              <a:rPr lang="cs-CZ" sz="2400" dirty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a) Beringovou a Panamskou šíjí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b) Panamskou a </a:t>
            </a:r>
            <a:r>
              <a:rPr lang="cs-CZ" dirty="0" err="1" smtClean="0">
                <a:solidFill>
                  <a:srgbClr val="FF0000"/>
                </a:solidFill>
              </a:rPr>
              <a:t>Tehuantepeckou</a:t>
            </a:r>
            <a:r>
              <a:rPr lang="cs-CZ" dirty="0" smtClean="0">
                <a:solidFill>
                  <a:srgbClr val="FF0000"/>
                </a:solidFill>
              </a:rPr>
              <a:t> šíjí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c) Panamskou a Vietnamskou šíjí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B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5318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Nejvyšší horou Kordiller na severu Ameriky je: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a) Aconcagua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b) Mount </a:t>
            </a:r>
            <a:r>
              <a:rPr lang="cs-CZ" dirty="0" err="1" smtClean="0">
                <a:solidFill>
                  <a:srgbClr val="FF0000"/>
                </a:solidFill>
              </a:rPr>
              <a:t>Mc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Kynstlay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c) Mount </a:t>
            </a:r>
            <a:r>
              <a:rPr lang="cs-CZ" dirty="0" err="1" smtClean="0">
                <a:solidFill>
                  <a:srgbClr val="FF0000"/>
                </a:solidFill>
              </a:rPr>
              <a:t>Mc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Kinley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C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9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Které jezero NEPATŘÍ mezi Velká jezera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dirty="0" err="1" smtClean="0">
                <a:solidFill>
                  <a:srgbClr val="FF0000"/>
                </a:solidFill>
              </a:rPr>
              <a:t>Ontário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b) Hořejší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c) Huronské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d) </a:t>
            </a:r>
            <a:r>
              <a:rPr lang="cs-CZ" dirty="0" err="1" smtClean="0">
                <a:solidFill>
                  <a:srgbClr val="FF0000"/>
                </a:solidFill>
              </a:rPr>
              <a:t>Mikilangelovo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D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482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Míšenci černochů a indiánů se označují jako: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a) mulati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b) mestici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c) </a:t>
            </a:r>
            <a:r>
              <a:rPr lang="cs-CZ" dirty="0" err="1" smtClean="0">
                <a:solidFill>
                  <a:srgbClr val="FF0000"/>
                </a:solidFill>
              </a:rPr>
              <a:t>zambové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d) </a:t>
            </a:r>
            <a:r>
              <a:rPr lang="cs-CZ" dirty="0" err="1" smtClean="0">
                <a:solidFill>
                  <a:srgbClr val="FF0000"/>
                </a:solidFill>
              </a:rPr>
              <a:t>čendiáni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C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733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Původními obyvateli Ameriky NEJSOU: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a) Indiáni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b) </a:t>
            </a:r>
            <a:r>
              <a:rPr lang="cs-CZ" dirty="0" err="1" smtClean="0">
                <a:solidFill>
                  <a:srgbClr val="FF0000"/>
                </a:solidFill>
              </a:rPr>
              <a:t>inuité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c) afričtí černoši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C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21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Mezi Erijským jezerem a jezerem </a:t>
            </a:r>
            <a:r>
              <a:rPr lang="cs-CZ" sz="2400" dirty="0" err="1" smtClean="0">
                <a:solidFill>
                  <a:srgbClr val="FF0000"/>
                </a:solidFill>
              </a:rPr>
              <a:t>Ontário</a:t>
            </a:r>
            <a:r>
              <a:rPr lang="cs-CZ" sz="2400" dirty="0" smtClean="0">
                <a:solidFill>
                  <a:srgbClr val="FF0000"/>
                </a:solidFill>
              </a:rPr>
              <a:t> se nachází: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a)  Viktoriiny vodopády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b) Niagarské vodopády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c) Guyanské vodopády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B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67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 latinské Americe se mluví převážně:</a:t>
            </a:r>
            <a:br>
              <a:rPr lang="cs-CZ" sz="2400" dirty="0" smtClean="0">
                <a:solidFill>
                  <a:srgbClr val="FF0000"/>
                </a:solidFill>
              </a:rPr>
            </a:b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a) latinsky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b) francouzsky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c) anglicky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d) španělsky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D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03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Která z uvedených řek NEÚSTÍ do Atlantského oceánu?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a) řeka Sv. Vavřince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b) Mississippi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c) Colorado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d) Orinoko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C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732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Hory v Guyanské vysočině patří k typu 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a) stolové hory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b) židlové hory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c) prahory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d) </a:t>
            </a:r>
            <a:r>
              <a:rPr lang="cs-CZ" dirty="0" err="1" smtClean="0">
                <a:solidFill>
                  <a:srgbClr val="FF0000"/>
                </a:solidFill>
              </a:rPr>
              <a:t>rozhlednohory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735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Přílohy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Zdroj obrázků: </a:t>
            </a:r>
            <a:endParaRPr lang="cs-CZ" dirty="0"/>
          </a:p>
          <a:p>
            <a:pPr marL="0" indent="0">
              <a:buNone/>
            </a:pPr>
            <a:r>
              <a:rPr lang="cs-CZ" b="1" u="sng" dirty="0">
                <a:hlinkClick r:id="rId2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Texty: vlastní </a:t>
            </a:r>
            <a:r>
              <a:rPr lang="cs-CZ" b="1"/>
              <a:t>práce </a:t>
            </a:r>
            <a:r>
              <a:rPr lang="cs-CZ" b="1" smtClean="0"/>
              <a:t>autorky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542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263</TotalTime>
  <Words>344</Words>
  <Application>Microsoft Office PowerPoint</Application>
  <PresentationFormat>Předvádění na obrazovce (4:3)</PresentationFormat>
  <Paragraphs>136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Špendlík</vt:lpstr>
      <vt:lpstr>                              </vt:lpstr>
      <vt:lpstr>Prezentace aplikace PowerPoint</vt:lpstr>
      <vt:lpstr>Amerika je pojmenována podle:</vt:lpstr>
      <vt:lpstr>Amerika leží celá na:</vt:lpstr>
      <vt:lpstr>Severní Amerika se označuje jako:</vt:lpstr>
      <vt:lpstr>  Střední Amerika je vymezena:   </vt:lpstr>
      <vt:lpstr>Nejvyšší horou Kordiller na severu Ameriky je:</vt:lpstr>
      <vt:lpstr>Které jezero NEPATŘÍ mezi Velká jezera</vt:lpstr>
      <vt:lpstr>Míšenci černochů a indiánů se označují jako:</vt:lpstr>
      <vt:lpstr>Původními obyvateli Ameriky NEJSOU:</vt:lpstr>
      <vt:lpstr>Mezi Erijským jezerem a jezerem Ontário se nachází:</vt:lpstr>
      <vt:lpstr>V latinské Americe se mluví převážně: </vt:lpstr>
      <vt:lpstr>Která z uvedených řek NEÚSTÍ do Atlantského oceánu?</vt:lpstr>
      <vt:lpstr>Hory v Guyanské vysočině patří k typu 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AMERIKA</dc:title>
  <dc:creator>Mirecka_PC</dc:creator>
  <cp:lastModifiedBy>Miroslava Pospíšilová, Mgr.</cp:lastModifiedBy>
  <cp:revision>19</cp:revision>
  <dcterms:created xsi:type="dcterms:W3CDTF">2012-10-22T16:35:38Z</dcterms:created>
  <dcterms:modified xsi:type="dcterms:W3CDTF">2012-10-31T12:29:28Z</dcterms:modified>
</cp:coreProperties>
</file>