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E6158F-D9A1-49DB-AB8C-007CAE2FF9A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F2354D4-77E6-4656-99A8-EE1DE1EB25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8229600" cy="1368152"/>
          </a:xfrm>
        </p:spPr>
        <p:txBody>
          <a:bodyPr/>
          <a:lstStyle/>
          <a:p>
            <a:r>
              <a:rPr lang="cs-CZ" dirty="0" smtClean="0"/>
              <a:t>BODY PARTS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0276" y="2840742"/>
            <a:ext cx="6832848" cy="302433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VY_32_INOVACE_AJ.7.A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.+B.03_body_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parts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Body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parts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Části lidského těla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7.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14. 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403647" y="1556792"/>
            <a:ext cx="67056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chemeClr val="accent3">
                    <a:lumMod val="50000"/>
                  </a:schemeClr>
                </a:solidFill>
              </a:rPr>
              <a:t>Anotace: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Materiál  je určen pro žáky 7. ročníku a slouží k 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procvičení základních částí lidského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  těla.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pomocucitelum.cz/data/images/items/f_pic650.jpg"/>
          <p:cNvPicPr>
            <a:picLocks noChangeAspect="1" noChangeArrowheads="1"/>
          </p:cNvPicPr>
          <p:nvPr/>
        </p:nvPicPr>
        <p:blipFill>
          <a:blip r:embed="rId2" cstate="print"/>
          <a:srcRect l="9677" t="2344" r="22581" b="5074"/>
          <a:stretch>
            <a:fillRect/>
          </a:stretch>
        </p:blipFill>
        <p:spPr bwMode="auto">
          <a:xfrm>
            <a:off x="3059832" y="620688"/>
            <a:ext cx="3024336" cy="5688632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>
            <a:off x="5004048" y="98072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5004048" y="155679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4644008" y="1844824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5292080" y="270892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5724128" y="378904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5796136" y="594928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3419872" y="494116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3347864" y="206084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3491880" y="170080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3275856" y="1196752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H="1" flipV="1">
            <a:off x="5868144" y="4221088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H="1">
            <a:off x="6084168" y="558924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krk</a:t>
            </a:r>
          </a:p>
          <a:p>
            <a:r>
              <a:rPr lang="cs-CZ" dirty="0" smtClean="0"/>
              <a:t>prst (u ruky)</a:t>
            </a:r>
          </a:p>
          <a:p>
            <a:r>
              <a:rPr lang="cs-CZ" dirty="0" smtClean="0"/>
              <a:t>chodidlo</a:t>
            </a:r>
          </a:p>
          <a:p>
            <a:r>
              <a:rPr lang="cs-CZ" dirty="0" smtClean="0"/>
              <a:t>zub</a:t>
            </a:r>
          </a:p>
          <a:p>
            <a:r>
              <a:rPr lang="cs-CZ" dirty="0" smtClean="0"/>
              <a:t>hlava</a:t>
            </a:r>
          </a:p>
          <a:p>
            <a:r>
              <a:rPr lang="cs-CZ" dirty="0" smtClean="0"/>
              <a:t>vlasy</a:t>
            </a:r>
          </a:p>
          <a:p>
            <a:r>
              <a:rPr lang="cs-CZ" dirty="0" smtClean="0"/>
              <a:t>prst (u nohy)</a:t>
            </a:r>
          </a:p>
          <a:p>
            <a:r>
              <a:rPr lang="cs-CZ" dirty="0" smtClean="0"/>
              <a:t>chodidla</a:t>
            </a:r>
          </a:p>
          <a:p>
            <a:r>
              <a:rPr lang="cs-CZ" dirty="0" smtClean="0"/>
              <a:t>noha</a:t>
            </a:r>
          </a:p>
          <a:p>
            <a:r>
              <a:rPr lang="cs-CZ" dirty="0" smtClean="0"/>
              <a:t>zuby</a:t>
            </a:r>
          </a:p>
          <a:p>
            <a:r>
              <a:rPr lang="cs-CZ" dirty="0" smtClean="0"/>
              <a:t>ruka</a:t>
            </a:r>
          </a:p>
          <a:p>
            <a:r>
              <a:rPr lang="cs-CZ" dirty="0" smtClean="0"/>
              <a:t>paže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03860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teeth</a:t>
            </a:r>
            <a:endParaRPr lang="cs-CZ" dirty="0" smtClean="0"/>
          </a:p>
          <a:p>
            <a:r>
              <a:rPr lang="cs-CZ" dirty="0" err="1" smtClean="0"/>
              <a:t>toe</a:t>
            </a:r>
            <a:endParaRPr lang="cs-CZ" dirty="0" smtClean="0"/>
          </a:p>
          <a:p>
            <a:r>
              <a:rPr lang="cs-CZ" dirty="0" smtClean="0"/>
              <a:t>leg</a:t>
            </a:r>
          </a:p>
          <a:p>
            <a:r>
              <a:rPr lang="cs-CZ" dirty="0" err="1" smtClean="0"/>
              <a:t>hand</a:t>
            </a:r>
            <a:endParaRPr lang="cs-CZ" dirty="0" smtClean="0"/>
          </a:p>
          <a:p>
            <a:r>
              <a:rPr lang="cs-CZ" dirty="0" err="1" smtClean="0"/>
              <a:t>feet</a:t>
            </a:r>
            <a:endParaRPr lang="cs-CZ" dirty="0" smtClean="0"/>
          </a:p>
          <a:p>
            <a:r>
              <a:rPr lang="cs-CZ" dirty="0" err="1" smtClean="0"/>
              <a:t>tooth</a:t>
            </a:r>
            <a:endParaRPr lang="cs-CZ" dirty="0" smtClean="0"/>
          </a:p>
          <a:p>
            <a:r>
              <a:rPr lang="cs-CZ" dirty="0" err="1" smtClean="0"/>
              <a:t>finger</a:t>
            </a:r>
            <a:endParaRPr lang="cs-CZ" dirty="0" smtClean="0"/>
          </a:p>
          <a:p>
            <a:r>
              <a:rPr lang="cs-CZ" dirty="0" err="1" smtClean="0"/>
              <a:t>head</a:t>
            </a:r>
            <a:endParaRPr lang="cs-CZ" dirty="0" smtClean="0"/>
          </a:p>
          <a:p>
            <a:r>
              <a:rPr lang="cs-CZ" dirty="0" err="1" smtClean="0"/>
              <a:t>arm</a:t>
            </a:r>
            <a:endParaRPr lang="cs-CZ" dirty="0" smtClean="0"/>
          </a:p>
          <a:p>
            <a:r>
              <a:rPr lang="cs-CZ" dirty="0" err="1" smtClean="0"/>
              <a:t>hair</a:t>
            </a:r>
            <a:endParaRPr lang="cs-CZ" dirty="0" smtClean="0"/>
          </a:p>
          <a:p>
            <a:r>
              <a:rPr lang="cs-CZ" dirty="0" err="1" smtClean="0"/>
              <a:t>foot</a:t>
            </a:r>
            <a:endParaRPr lang="cs-CZ" dirty="0" smtClean="0"/>
          </a:p>
          <a:p>
            <a:r>
              <a:rPr lang="cs-CZ" dirty="0" err="1" smtClean="0"/>
              <a:t>neck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ke zopakování slovní zásoby – části lidského těla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slide</a:t>
            </a:r>
            <a:r>
              <a:rPr lang="cs-CZ" dirty="0" smtClean="0"/>
              <a:t> – žáci dopíší k šipkám anglický název dané části těla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slide</a:t>
            </a:r>
            <a:r>
              <a:rPr lang="cs-CZ" dirty="0" smtClean="0"/>
              <a:t> – žáci spojí český výraz s jeho </a:t>
            </a:r>
            <a:r>
              <a:rPr lang="cs-CZ" smtClean="0"/>
              <a:t>anglickým překladem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1398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Obrázek dostupný pod licencí CREATIVE COMMONS - BY-NC-SA. Na WWW: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000" dirty="0" smtClean="0"/>
              <a:t>http</a:t>
            </a:r>
            <a:r>
              <a:rPr lang="cs-CZ" sz="2000" smtClean="0"/>
              <a:t>://pomocucitelum.cz/katalog-ucebnich-materialu/prvouka/lidske-telo-366.html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5">
      <a:dk1>
        <a:srgbClr val="FFFF00"/>
      </a:dk1>
      <a:lt1>
        <a:srgbClr val="FFFF00"/>
      </a:lt1>
      <a:dk2>
        <a:srgbClr val="FF3300"/>
      </a:dk2>
      <a:lt2>
        <a:srgbClr val="FFFF65"/>
      </a:lt2>
      <a:accent1>
        <a:srgbClr val="D16349"/>
      </a:accent1>
      <a:accent2>
        <a:srgbClr val="CCB4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D19049"/>
      </a:accent6>
      <a:hlink>
        <a:srgbClr val="00A3D6"/>
      </a:hlink>
      <a:folHlink>
        <a:srgbClr val="694F07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67</TotalTime>
  <Words>123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BODY PARTS</vt:lpstr>
      <vt:lpstr>Snímek 2</vt:lpstr>
      <vt:lpstr>Match the correct English and Czech words</vt:lpstr>
      <vt:lpstr>Metodický návod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 PARTS</dc:title>
  <dc:creator>Lenočka</dc:creator>
  <cp:lastModifiedBy>Jan Táborský</cp:lastModifiedBy>
  <cp:revision>16</cp:revision>
  <dcterms:created xsi:type="dcterms:W3CDTF">2011-10-13T15:10:42Z</dcterms:created>
  <dcterms:modified xsi:type="dcterms:W3CDTF">2012-11-01T15:35:22Z</dcterms:modified>
</cp:coreProperties>
</file>