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766C3-4D97-40B5-BEC6-0017601BA439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862F4-81E6-4950-AEAF-1FF1EBE104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8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766C3-4D97-40B5-BEC6-0017601BA439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862F4-81E6-4950-AEAF-1FF1EBE104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766C3-4D97-40B5-BEC6-0017601BA439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862F4-81E6-4950-AEAF-1FF1EBE104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766C3-4D97-40B5-BEC6-0017601BA439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862F4-81E6-4950-AEAF-1FF1EBE104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766C3-4D97-40B5-BEC6-0017601BA439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862F4-81E6-4950-AEAF-1FF1EBE104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766C3-4D97-40B5-BEC6-0017601BA439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862F4-81E6-4950-AEAF-1FF1EBE104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766C3-4D97-40B5-BEC6-0017601BA439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862F4-81E6-4950-AEAF-1FF1EBE104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766C3-4D97-40B5-BEC6-0017601BA439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862F4-81E6-4950-AEAF-1FF1EBE104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766C3-4D97-40B5-BEC6-0017601BA439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862F4-81E6-4950-AEAF-1FF1EBE104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766C3-4D97-40B5-BEC6-0017601BA439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862F4-81E6-4950-AEAF-1FF1EBE104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766C3-4D97-40B5-BEC6-0017601BA439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862F4-81E6-4950-AEAF-1FF1EBE104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E7766C3-4D97-40B5-BEC6-0017601BA439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569862F4-81E6-4950-AEAF-1FF1EBE104A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47664" y="404664"/>
            <a:ext cx="6867872" cy="1224136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APOLOGIES, EXCUSES AND THANKS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2780928"/>
            <a:ext cx="4419600" cy="2448272"/>
          </a:xfrm>
        </p:spPr>
        <p:txBody>
          <a:bodyPr>
            <a:normAutofit fontScale="55000" lnSpcReduction="20000"/>
          </a:bodyPr>
          <a:lstStyle/>
          <a:p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>Název školy: ZŠ štětí, Ostrovní 300</a:t>
            </a:r>
            <a:b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>Autor: Lenka 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</a:rPr>
              <a:t>Pizúrová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>Název materiálu: VY_32_INOVACE_AJ.7.A</a:t>
            </a:r>
            <a:r>
              <a:rPr lang="cs-CZ" sz="2500" b="1" smtClean="0">
                <a:solidFill>
                  <a:schemeClr val="bg2">
                    <a:lumMod val="25000"/>
                  </a:schemeClr>
                </a:solidFill>
              </a:rPr>
              <a:t>.+</a:t>
            </a:r>
            <a:r>
              <a:rPr lang="cs-CZ" sz="2500" b="1" smtClean="0">
                <a:solidFill>
                  <a:schemeClr val="bg2">
                    <a:lumMod val="25000"/>
                  </a:schemeClr>
                </a:solidFill>
              </a:rPr>
              <a:t>B.05_apologies_excuses_and_thanks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>Název: 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</a:rPr>
              <a:t>Apologies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</a:rPr>
              <a:t>excuses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> and </a:t>
            </a:r>
            <a:r>
              <a:rPr lang="cs-CZ" sz="2500" b="1" dirty="0" err="1" smtClean="0">
                <a:solidFill>
                  <a:schemeClr val="bg2">
                    <a:lumMod val="25000"/>
                  </a:schemeClr>
                </a:solidFill>
              </a:rPr>
              <a:t>thanks</a:t>
            </a: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>Vzdělávací oblast: Jazyk a jazyková komunikace</a:t>
            </a:r>
            <a:b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>Vzdělávací obor: Cizí jazyk – anglický jazyk</a:t>
            </a:r>
            <a:b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>Téma: Omluva, poděkování</a:t>
            </a:r>
            <a:b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>Ročník: 7.</a:t>
            </a:r>
            <a:b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>Školní rok: 2011/2012</a:t>
            </a:r>
            <a:b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>Datum: 29.11. 2011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500" b="1" dirty="0" smtClean="0">
                <a:solidFill>
                  <a:schemeClr val="bg2">
                    <a:lumMod val="25000"/>
                  </a:schemeClr>
                </a:solidFill>
              </a:rPr>
              <a:t>Číslo operačního programu:CZ.1.07/1.4.00/21.1693</a:t>
            </a:r>
          </a:p>
          <a:p>
            <a:endParaRPr lang="cs-CZ" dirty="0"/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68152" cy="115212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599451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4932040" y="1628800"/>
            <a:ext cx="384688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Anotace: Materiál je určen pro žáky 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7. ročníku a slouží k výkladu a 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procvičení  základních formulací pro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omluvu, reakci na omluvu a poděkování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/>
          <a:lstStyle/>
          <a:p>
            <a:pPr algn="ctr"/>
            <a:r>
              <a:rPr lang="cs-CZ" dirty="0" smtClean="0"/>
              <a:t>APOLOGIES - OMLUVY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556792"/>
            <a:ext cx="3960440" cy="5301208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cs-CZ" sz="3200" b="1" u="sng" dirty="0" smtClean="0"/>
              <a:t>WHAT WE SAY</a:t>
            </a:r>
          </a:p>
          <a:p>
            <a:pPr>
              <a:lnSpc>
                <a:spcPct val="160000"/>
              </a:lnSpc>
            </a:pPr>
            <a:r>
              <a:rPr lang="cs-CZ" sz="2400" dirty="0" smtClean="0"/>
              <a:t>(</a:t>
            </a:r>
            <a:r>
              <a:rPr lang="en-GB" sz="2400" dirty="0" smtClean="0"/>
              <a:t>I´m) sorry.</a:t>
            </a:r>
          </a:p>
          <a:p>
            <a:pPr>
              <a:lnSpc>
                <a:spcPct val="160000"/>
              </a:lnSpc>
            </a:pPr>
            <a:r>
              <a:rPr lang="en-GB" sz="2400" dirty="0" smtClean="0"/>
              <a:t>I´m (very/terribly) sorry.</a:t>
            </a:r>
          </a:p>
          <a:p>
            <a:pPr>
              <a:lnSpc>
                <a:spcPct val="160000"/>
              </a:lnSpc>
            </a:pPr>
            <a:endParaRPr lang="en-GB" sz="2400" dirty="0" smtClean="0"/>
          </a:p>
          <a:p>
            <a:pPr>
              <a:lnSpc>
                <a:spcPct val="160000"/>
              </a:lnSpc>
            </a:pPr>
            <a:r>
              <a:rPr lang="en-GB" sz="2400" dirty="0" smtClean="0"/>
              <a:t>I beg your pardon</a:t>
            </a:r>
          </a:p>
          <a:p>
            <a:pPr>
              <a:lnSpc>
                <a:spcPct val="160000"/>
              </a:lnSpc>
            </a:pPr>
            <a:endParaRPr lang="en-GB" sz="2400" dirty="0" smtClean="0"/>
          </a:p>
          <a:p>
            <a:pPr>
              <a:lnSpc>
                <a:spcPct val="160000"/>
              </a:lnSpc>
            </a:pPr>
            <a:r>
              <a:rPr lang="en-GB" sz="2400" dirty="0" smtClean="0"/>
              <a:t>I´m sorry but I forgot my...</a:t>
            </a:r>
          </a:p>
          <a:p>
            <a:pPr>
              <a:lnSpc>
                <a:spcPct val="160000"/>
              </a:lnSpc>
            </a:pPr>
            <a:endParaRPr lang="en-GB" sz="2400" dirty="0" smtClean="0"/>
          </a:p>
          <a:p>
            <a:pPr>
              <a:lnSpc>
                <a:spcPct val="160000"/>
              </a:lnSpc>
            </a:pPr>
            <a:r>
              <a:rPr lang="en-GB" sz="2400" dirty="0" smtClean="0"/>
              <a:t>I´m sorry I´m late</a:t>
            </a:r>
            <a:r>
              <a:rPr lang="cs-CZ" sz="2400" dirty="0" smtClean="0"/>
              <a:t>/ </a:t>
            </a:r>
            <a:r>
              <a:rPr lang="en-GB" sz="2400" dirty="0" smtClean="0"/>
              <a:t>I´m sorry to keep you waiting.</a:t>
            </a:r>
          </a:p>
          <a:p>
            <a:pPr>
              <a:lnSpc>
                <a:spcPct val="160000"/>
              </a:lnSpc>
            </a:pPr>
            <a:endParaRPr lang="cs-CZ" sz="2400" dirty="0" smtClean="0"/>
          </a:p>
          <a:p>
            <a:pPr>
              <a:lnSpc>
                <a:spcPct val="160000"/>
              </a:lnSpc>
              <a:buNone/>
            </a:pPr>
            <a:endParaRPr lang="cs-CZ" sz="2400" dirty="0" smtClean="0"/>
          </a:p>
          <a:p>
            <a:pPr>
              <a:lnSpc>
                <a:spcPct val="160000"/>
              </a:lnSpc>
            </a:pPr>
            <a:endParaRPr lang="cs-CZ" sz="2400" dirty="0" smtClean="0"/>
          </a:p>
          <a:p>
            <a:pPr>
              <a:lnSpc>
                <a:spcPct val="160000"/>
              </a:lnSpc>
            </a:pPr>
            <a:endParaRPr lang="cs-CZ" sz="2400" dirty="0" smtClean="0"/>
          </a:p>
          <a:p>
            <a:pPr>
              <a:lnSpc>
                <a:spcPct val="160000"/>
              </a:lnSpc>
            </a:pPr>
            <a:endParaRPr lang="cs-CZ" sz="2400" dirty="0" smtClean="0"/>
          </a:p>
          <a:p>
            <a:pPr>
              <a:lnSpc>
                <a:spcPct val="160000"/>
              </a:lnSpc>
            </a:pPr>
            <a:endParaRPr lang="cs-CZ" sz="2400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76056" y="1268760"/>
            <a:ext cx="3606552" cy="5174035"/>
          </a:xfrm>
        </p:spPr>
        <p:txBody>
          <a:bodyPr>
            <a:normAutofit fontScale="85000" lnSpcReduction="10000"/>
          </a:bodyPr>
          <a:lstStyle/>
          <a:p>
            <a:pPr algn="ctr">
              <a:lnSpc>
                <a:spcPct val="170000"/>
              </a:lnSpc>
            </a:pPr>
            <a:r>
              <a:rPr lang="cs-CZ" sz="3200" b="1" u="sng" dirty="0" smtClean="0"/>
              <a:t>SITUATION</a:t>
            </a:r>
          </a:p>
          <a:p>
            <a:pPr>
              <a:lnSpc>
                <a:spcPct val="170000"/>
              </a:lnSpc>
            </a:pPr>
            <a:r>
              <a:rPr lang="en-US" sz="2400" dirty="0" smtClean="0"/>
              <a:t>When you close the door in someone´s face, sit in someone´s seat…</a:t>
            </a:r>
          </a:p>
          <a:p>
            <a:pPr>
              <a:lnSpc>
                <a:spcPct val="170000"/>
              </a:lnSpc>
            </a:pPr>
            <a:r>
              <a:rPr lang="en-US" sz="2400" dirty="0" smtClean="0"/>
              <a:t>When you don´t understand</a:t>
            </a:r>
          </a:p>
          <a:p>
            <a:pPr>
              <a:lnSpc>
                <a:spcPct val="170000"/>
              </a:lnSpc>
              <a:buNone/>
            </a:pPr>
            <a:endParaRPr lang="en-US" sz="2400" b="1" u="sng" dirty="0" smtClean="0"/>
          </a:p>
          <a:p>
            <a:pPr>
              <a:lnSpc>
                <a:spcPct val="170000"/>
              </a:lnSpc>
            </a:pPr>
            <a:r>
              <a:rPr lang="en-GB" sz="2400" dirty="0" smtClean="0"/>
              <a:t>When you forgot something</a:t>
            </a:r>
            <a:endParaRPr lang="cs-CZ" sz="2400" dirty="0" smtClean="0"/>
          </a:p>
          <a:p>
            <a:pPr>
              <a:lnSpc>
                <a:spcPct val="170000"/>
              </a:lnSpc>
              <a:buNone/>
            </a:pPr>
            <a:endParaRPr lang="en-GB" sz="2400" dirty="0" smtClean="0"/>
          </a:p>
          <a:p>
            <a:pPr>
              <a:lnSpc>
                <a:spcPct val="170000"/>
              </a:lnSpc>
            </a:pPr>
            <a:r>
              <a:rPr lang="en-US" sz="2400" dirty="0" smtClean="0"/>
              <a:t>When you are late</a:t>
            </a:r>
          </a:p>
          <a:p>
            <a:pPr>
              <a:lnSpc>
                <a:spcPct val="170000"/>
              </a:lnSpc>
            </a:pPr>
            <a:endParaRPr lang="cs-CZ" sz="2400" dirty="0" smtClean="0"/>
          </a:p>
          <a:p>
            <a:pPr>
              <a:lnSpc>
                <a:spcPct val="170000"/>
              </a:lnSpc>
            </a:pP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39752" y="908720"/>
            <a:ext cx="46414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APOLOGISE = SAYING SORRY</a:t>
            </a:r>
            <a:endParaRPr lang="cs-CZ" sz="2400" dirty="0"/>
          </a:p>
        </p:txBody>
      </p:sp>
      <p:sp>
        <p:nvSpPr>
          <p:cNvPr id="7" name="Šipka doprava 6"/>
          <p:cNvSpPr/>
          <p:nvPr/>
        </p:nvSpPr>
        <p:spPr>
          <a:xfrm>
            <a:off x="3995936" y="23488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3995936" y="364502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3995936" y="465313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3995936" y="573325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REASSURING PEOPLE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US" dirty="0" smtClean="0"/>
              <a:t>When people </a:t>
            </a:r>
            <a:r>
              <a:rPr lang="en-US" dirty="0" err="1" smtClean="0"/>
              <a:t>apologise</a:t>
            </a:r>
            <a:r>
              <a:rPr lang="en-US" dirty="0" smtClean="0"/>
              <a:t> to</a:t>
            </a:r>
            <a:r>
              <a:rPr lang="cs-CZ" dirty="0" smtClean="0"/>
              <a:t> </a:t>
            </a:r>
            <a:r>
              <a:rPr lang="en-US" dirty="0" smtClean="0"/>
              <a:t>us, it is common to reassure them (tell them that“ everything is OK“)</a:t>
            </a:r>
            <a:endParaRPr lang="cs-CZ" dirty="0" smtClean="0"/>
          </a:p>
          <a:p>
            <a:endParaRPr lang="cs-CZ" dirty="0" smtClean="0"/>
          </a:p>
          <a:p>
            <a:r>
              <a:rPr lang="en-GB" sz="2000" dirty="0" smtClean="0"/>
              <a:t>I´m sorry I´m late</a:t>
            </a:r>
            <a:r>
              <a:rPr lang="en-GB" sz="2000" b="1" dirty="0" smtClean="0"/>
              <a:t>.     </a:t>
            </a:r>
            <a:endParaRPr lang="cs-CZ" sz="2000" b="1" dirty="0" smtClean="0"/>
          </a:p>
          <a:p>
            <a:r>
              <a:rPr lang="en-GB" sz="2000" b="1" dirty="0" smtClean="0"/>
              <a:t>That´s OK. Don´t worry.</a:t>
            </a:r>
            <a:endParaRPr lang="cs-CZ" sz="2000" b="1" dirty="0" smtClean="0"/>
          </a:p>
          <a:p>
            <a:pPr>
              <a:buNone/>
            </a:pPr>
            <a:endParaRPr lang="cs-CZ" sz="2000" b="1" dirty="0" smtClean="0"/>
          </a:p>
          <a:p>
            <a:endParaRPr lang="cs-CZ" sz="2000" b="1" dirty="0" smtClean="0"/>
          </a:p>
          <a:p>
            <a:r>
              <a:rPr lang="en-GB" sz="2000" dirty="0" smtClean="0"/>
              <a:t>I´m afraid I forgot to bring the books.</a:t>
            </a:r>
            <a:endParaRPr lang="cs-CZ" sz="2000" dirty="0" smtClean="0"/>
          </a:p>
          <a:p>
            <a:r>
              <a:rPr lang="en-GB" sz="2000" dirty="0" smtClean="0"/>
              <a:t> </a:t>
            </a:r>
            <a:r>
              <a:rPr lang="en-GB" sz="2000" b="1" dirty="0" smtClean="0"/>
              <a:t>Never mind. It doesn´t matter.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THANKS AND REPLIES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</a:t>
            </a:r>
            <a:r>
              <a:rPr lang="en-GB" dirty="0" smtClean="0"/>
              <a:t>: Here are the books you wanted.</a:t>
            </a:r>
          </a:p>
          <a:p>
            <a:r>
              <a:rPr lang="en-GB" dirty="0" smtClean="0"/>
              <a:t>B: Oh, </a:t>
            </a:r>
            <a:r>
              <a:rPr lang="en-GB" b="1" dirty="0" smtClean="0"/>
              <a:t>thank you (very much)</a:t>
            </a:r>
            <a:r>
              <a:rPr lang="cs-CZ" b="1" dirty="0" smtClean="0"/>
              <a:t>.</a:t>
            </a:r>
            <a:endParaRPr lang="en-GB" b="1" dirty="0" smtClean="0"/>
          </a:p>
          <a:p>
            <a:r>
              <a:rPr lang="en-GB" dirty="0" smtClean="0"/>
              <a:t>A: </a:t>
            </a:r>
            <a:r>
              <a:rPr lang="en-GB" b="1" dirty="0" smtClean="0"/>
              <a:t>That´s OK.</a:t>
            </a:r>
          </a:p>
          <a:p>
            <a:endParaRPr lang="en-GB" b="1" dirty="0" smtClean="0"/>
          </a:p>
          <a:p>
            <a:r>
              <a:rPr lang="en-GB" dirty="0" smtClean="0"/>
              <a:t>A: I´ll answer that.</a:t>
            </a:r>
          </a:p>
          <a:p>
            <a:r>
              <a:rPr lang="en-GB" dirty="0" smtClean="0"/>
              <a:t>B: Oh, </a:t>
            </a:r>
            <a:r>
              <a:rPr lang="en-GB" b="1" dirty="0" smtClean="0"/>
              <a:t>thanks (a lot).</a:t>
            </a:r>
          </a:p>
          <a:p>
            <a:r>
              <a:rPr lang="en-GB" dirty="0" smtClean="0"/>
              <a:t>A: </a:t>
            </a:r>
            <a:r>
              <a:rPr lang="en-GB" b="1" dirty="0" smtClean="0"/>
              <a:t>No problem.  </a:t>
            </a:r>
          </a:p>
          <a:p>
            <a:endParaRPr lang="en-GB" b="1" dirty="0" smtClean="0"/>
          </a:p>
          <a:p>
            <a:r>
              <a:rPr lang="en-GB" dirty="0" smtClean="0"/>
              <a:t>A: I´ll send those letters for you.</a:t>
            </a:r>
          </a:p>
          <a:p>
            <a:r>
              <a:rPr lang="en-GB" dirty="0" smtClean="0"/>
              <a:t>B: Oh, thank you. </a:t>
            </a:r>
            <a:r>
              <a:rPr lang="en-GB" b="1" dirty="0" smtClean="0"/>
              <a:t>That´s very kind of you.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PRACTICE</a:t>
            </a:r>
            <a:br>
              <a:rPr lang="cs-CZ" dirty="0" smtClean="0"/>
            </a:br>
            <a:r>
              <a:rPr lang="en-GB" b="0" dirty="0" smtClean="0"/>
              <a:t>What could you say in these situations?</a:t>
            </a:r>
            <a:endParaRPr lang="en-GB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628800"/>
            <a:ext cx="8144281" cy="958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dirty="0" smtClean="0"/>
              <a:t> </a:t>
            </a:r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You get on a bus at the same time as another person and he almost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 falls over.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95736" y="2348880"/>
            <a:ext cx="51167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I´m terribly sorry</a:t>
            </a:r>
            <a:r>
              <a:rPr lang="cs-CZ" sz="2400" b="1" dirty="0" smtClean="0"/>
              <a:t>. I </a:t>
            </a:r>
            <a:r>
              <a:rPr lang="en-GB" sz="2400" b="1" dirty="0" smtClean="0"/>
              <a:t>didn´t see you.</a:t>
            </a:r>
            <a:endParaRPr lang="en-GB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2996952"/>
            <a:ext cx="8088881" cy="958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GB" sz="2000" dirty="0" smtClean="0"/>
              <a:t> </a:t>
            </a:r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Your car has broken down. You´re pushing it to the side of the road 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and someone offers to help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51720" y="4077072"/>
            <a:ext cx="53431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Thank you. That´s very kind of you.</a:t>
            </a:r>
            <a:endParaRPr lang="en-GB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4797152"/>
            <a:ext cx="8503162" cy="958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dirty="0" smtClean="0"/>
              <a:t> </a:t>
            </a:r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A friend borrows a pen, then loses it. When they apologise, you want to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 reassure them.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907704" y="5805264"/>
            <a:ext cx="61769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That´s OK./Don´t worry. It doesn´t matter.</a:t>
            </a:r>
            <a:endParaRPr lang="en-GB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04664"/>
            <a:ext cx="47200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You forget to bring/do your homework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980728"/>
            <a:ext cx="8209299" cy="1131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dirty="0" smtClean="0"/>
              <a:t>I´m sorry I forget to bring/do my homework. I´ll bring it </a:t>
            </a:r>
          </a:p>
          <a:p>
            <a:pPr algn="ctr">
              <a:lnSpc>
                <a:spcPct val="150000"/>
              </a:lnSpc>
            </a:pPr>
            <a:r>
              <a:rPr lang="en-GB" sz="2400" b="1" dirty="0" smtClean="0"/>
              <a:t>the</a:t>
            </a:r>
            <a:r>
              <a:rPr lang="cs-CZ" sz="2400" b="1" dirty="0" smtClean="0"/>
              <a:t> </a:t>
            </a:r>
            <a:r>
              <a:rPr lang="en-GB" sz="2400" b="1" dirty="0" smtClean="0"/>
              <a:t>next lesson.</a:t>
            </a:r>
            <a:endParaRPr lang="en-GB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2492896"/>
            <a:ext cx="8793946" cy="958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You need to see your teacher, but she´s busy. What do you say as you go</a:t>
            </a:r>
          </a:p>
          <a:p>
            <a:pPr>
              <a:lnSpc>
                <a:spcPct val="150000"/>
              </a:lnSpc>
            </a:pPr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 into her office?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39752" y="3429000"/>
            <a:ext cx="36359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I´m sorry to disturb you</a:t>
            </a:r>
            <a:endParaRPr lang="en-GB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4221088"/>
            <a:ext cx="68346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GB" sz="2000" dirty="0" smtClean="0">
                <a:solidFill>
                  <a:schemeClr val="tx2">
                    <a:lumMod val="75000"/>
                  </a:schemeClr>
                </a:solidFill>
              </a:rPr>
              <a:t> You arrange to meet friends but you are 20 minutes late.</a:t>
            </a:r>
            <a:endParaRPr lang="en-GB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43608" y="4941168"/>
            <a:ext cx="72587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I´m sorry I´m late./ I´m sorry to keep you waiting.</a:t>
            </a:r>
            <a:endParaRPr lang="en-GB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Materiál slouží k výkladu a procvičení základních formulací pro omluvu, reakci na omluvu a poděkování.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Slide 2-4 je výkladový, </a:t>
            </a:r>
            <a:r>
              <a:rPr lang="cs-CZ" dirty="0" err="1" smtClean="0"/>
              <a:t>slidy</a:t>
            </a:r>
            <a:r>
              <a:rPr lang="cs-CZ" dirty="0" smtClean="0"/>
              <a:t> 5 a 6 slouží </a:t>
            </a:r>
            <a:r>
              <a:rPr lang="cs-CZ" smtClean="0"/>
              <a:t>k procvičení.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REDMAN, </a:t>
            </a:r>
            <a:r>
              <a:rPr lang="cs-CZ" dirty="0" err="1" smtClean="0"/>
              <a:t>Stuart</a:t>
            </a:r>
            <a:r>
              <a:rPr lang="cs-CZ" dirty="0" smtClean="0"/>
              <a:t>. </a:t>
            </a:r>
            <a:r>
              <a:rPr lang="cs-CZ" i="1" dirty="0" err="1" smtClean="0"/>
              <a:t>English</a:t>
            </a:r>
            <a:r>
              <a:rPr lang="cs-CZ" i="1" dirty="0" smtClean="0"/>
              <a:t> </a:t>
            </a:r>
            <a:r>
              <a:rPr lang="cs-CZ" i="1" dirty="0" err="1" smtClean="0"/>
              <a:t>vocabulary</a:t>
            </a:r>
            <a:r>
              <a:rPr lang="cs-CZ" i="1" dirty="0" smtClean="0"/>
              <a:t> in use. </a:t>
            </a:r>
            <a:r>
              <a:rPr lang="cs-CZ" dirty="0" smtClean="0"/>
              <a:t>Cambridge University </a:t>
            </a:r>
            <a:r>
              <a:rPr lang="cs-CZ" dirty="0" err="1" smtClean="0"/>
              <a:t>Press</a:t>
            </a:r>
            <a:r>
              <a:rPr lang="cs-CZ" dirty="0" smtClean="0"/>
              <a:t> (Cambridge: 2003). ISBN 0 521 01171 </a:t>
            </a:r>
            <a:r>
              <a:rPr lang="cs-CZ" smtClean="0"/>
              <a:t>X paperback.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1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59</TotalTime>
  <Words>458</Words>
  <Application>Microsoft Office PowerPoint</Application>
  <PresentationFormat>Předvádění na obrazovce (4:3)</PresentationFormat>
  <Paragraphs>71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Motiv1</vt:lpstr>
      <vt:lpstr>APOLOGIES, EXCUSES AND THANKS</vt:lpstr>
      <vt:lpstr>APOLOGIES - OMLUVY</vt:lpstr>
      <vt:lpstr>REASSURING PEOPLE</vt:lpstr>
      <vt:lpstr>THANKS AND REPLIES</vt:lpstr>
      <vt:lpstr>PRACTICE What could you say in these situations?</vt:lpstr>
      <vt:lpstr>Prezentace aplikace PowerPoint</vt:lpstr>
      <vt:lpstr>METODICKÝ NÁVOD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APOLOGIES, EXCUSES AND THANKS</dc:title>
  <dc:creator>Lenočka</dc:creator>
  <cp:lastModifiedBy>PC-03TY</cp:lastModifiedBy>
  <cp:revision>12</cp:revision>
  <dcterms:created xsi:type="dcterms:W3CDTF">2011-11-26T13:27:24Z</dcterms:created>
  <dcterms:modified xsi:type="dcterms:W3CDTF">2012-03-07T09:09:10Z</dcterms:modified>
</cp:coreProperties>
</file>