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2" r:id="rId5"/>
    <p:sldId id="263" r:id="rId6"/>
    <p:sldId id="264" r:id="rId7"/>
    <p:sldId id="265" r:id="rId8"/>
    <p:sldId id="258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C3B731D-B726-4321-8D3D-429A7BB27725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CB50567-5D8C-4E15-B329-2C63934C5C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omeran%C4%8D&amp;ex=1" TargetMode="External"/><Relationship Id="rId7" Type="http://schemas.openxmlformats.org/officeDocument/2006/relationships/hyperlink" Target="http://office.microsoft.com/cs-cz/images/results.aspx?qu=fazole&amp;ctt=1" TargetMode="External"/><Relationship Id="rId2" Type="http://schemas.openxmlformats.org/officeDocument/2006/relationships/hyperlink" Target="http://office.microsoft.com/cs-cz/images/results.aspx?qu=jablko&amp;ex=1&amp;origin=FX0101321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brambory&amp;ctt=1" TargetMode="External"/><Relationship Id="rId5" Type="http://schemas.openxmlformats.org/officeDocument/2006/relationships/hyperlink" Target="http://office.microsoft.com/cs-cz/images/results.aspx?qu=cibule&amp;ex=1" TargetMode="External"/><Relationship Id="rId4" Type="http://schemas.openxmlformats.org/officeDocument/2006/relationships/hyperlink" Target="http://office.microsoft.com/cs-cz/images/results.aspx?qu=mrkev&amp;ex=1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%C5%AFl&amp;ctt=1" TargetMode="External"/><Relationship Id="rId3" Type="http://schemas.openxmlformats.org/officeDocument/2006/relationships/hyperlink" Target="http://office.microsoft.com/cs-cz/images/results.aspx?qu=%C5%A1unka&amp;ctt=1" TargetMode="External"/><Relationship Id="rId7" Type="http://schemas.openxmlformats.org/officeDocument/2006/relationships/hyperlink" Target="http://office.microsoft.com/cs-cz/images/results.aspx?qu=chl%C3%A9b&amp;ctt=1" TargetMode="External"/><Relationship Id="rId2" Type="http://schemas.openxmlformats.org/officeDocument/2006/relationships/hyperlink" Target="http://office.microsoft.com/cs-cz/images/results.aspx?qu=bramb%C5%AFrky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s%C3%BDr&amp;ctt=1" TargetMode="External"/><Relationship Id="rId5" Type="http://schemas.openxmlformats.org/officeDocument/2006/relationships/hyperlink" Target="http://office.microsoft.com/cs-cz/images/results.aspx?qu=p%C3%A1rky&amp;ctt=1" TargetMode="External"/><Relationship Id="rId4" Type="http://schemas.openxmlformats.org/officeDocument/2006/relationships/hyperlink" Target="http://office.microsoft.com/cs-cz/images/results.aspx?qu=m%C3%A1slo&amp;ctt=1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4%8Daj&amp;ctt=1" TargetMode="External"/><Relationship Id="rId3" Type="http://schemas.openxmlformats.org/officeDocument/2006/relationships/hyperlink" Target="http://office.microsoft.com/cs-cz/images/results.aspx?qu=cukr&amp;ctt=1" TargetMode="External"/><Relationship Id="rId7" Type="http://schemas.openxmlformats.org/officeDocument/2006/relationships/hyperlink" Target="http://office.microsoft.com/cs-cz/images/results.aspx?qu=k%C3%A1va&amp;ctt=1" TargetMode="External"/><Relationship Id="rId2" Type="http://schemas.openxmlformats.org/officeDocument/2006/relationships/hyperlink" Target="http://office.microsoft.com/cs-cz/images/results.aspx?qu=pep%C5%99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v%C3%ADno&amp;ctt=1" TargetMode="External"/><Relationship Id="rId5" Type="http://schemas.openxmlformats.org/officeDocument/2006/relationships/hyperlink" Target="http://office.microsoft.com/cs-cz/images/results.aspx?qu=voda&amp;ctt=1" TargetMode="External"/><Relationship Id="rId4" Type="http://schemas.openxmlformats.org/officeDocument/2006/relationships/hyperlink" Target="http://office.microsoft.com/cs-cz/images/results.aspx?qu=ml%C3%A9ko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332656"/>
            <a:ext cx="3313355" cy="17021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FOOD AND DRINKS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Anotace: </a:t>
            </a:r>
            <a:r>
              <a:rPr lang="cs-CZ" sz="1600" dirty="0" err="1" smtClean="0"/>
              <a:t>Materiá</a:t>
            </a:r>
            <a:r>
              <a:rPr lang="cs-CZ" sz="1600" dirty="0" smtClean="0"/>
              <a:t> je určen pro žáky 7. ročníku a  slouží k seznámení a procvičení slovní zásoby Potraviny a nápoje.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1" y="2276872"/>
            <a:ext cx="3600400" cy="381642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školy: ZŠ štětí, Ostrovní 300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Lenka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Pizúrová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 materiálu: VY_32_INOVACE_AJ.7.A</a:t>
            </a:r>
            <a:r>
              <a:rPr lang="cs-CZ" smtClean="0">
                <a:solidFill>
                  <a:schemeClr val="bg2">
                    <a:lumMod val="25000"/>
                  </a:schemeClr>
                </a:solidFill>
              </a:rPr>
              <a:t>.+</a:t>
            </a:r>
            <a:r>
              <a:rPr lang="cs-CZ" smtClean="0">
                <a:solidFill>
                  <a:schemeClr val="bg2">
                    <a:lumMod val="25000"/>
                  </a:schemeClr>
                </a:solidFill>
              </a:rPr>
              <a:t>B.07_food_and_drinks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Název: Food and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drinks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Vzdělávací oblast: Jazyk a jazyková komunikace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Vzdělávací obor: Cizí jazyk – anglický jazyk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Téma: Potraviny a nápoje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Ročník: 7.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Školní rok: 2011/2012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Datum: 23.01. 2012</a:t>
            </a:r>
            <a:br>
              <a:rPr lang="cs-CZ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Číslo operačního programu: CZ.1.07/1.4.00/21.1693</a:t>
            </a:r>
          </a:p>
          <a:p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7024744" cy="72008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FRUIT AND VEGETABLES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268760"/>
            <a:ext cx="3706696" cy="511256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FRUIT</a:t>
            </a:r>
          </a:p>
          <a:p>
            <a:pPr algn="ctr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apple</a:t>
            </a:r>
            <a:endParaRPr lang="cs-CZ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268760"/>
            <a:ext cx="3815280" cy="5112568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92D050"/>
                </a:solidFill>
              </a:rPr>
              <a:t>VEGETABLES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1026" name="Picture 2" descr="jablka,ořezané snímky,ořezané obrázky,jídlo,ovoce,PNG,plodiny,průhledné pozad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1368151" cy="10794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99592" y="25649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</a:t>
            </a:r>
            <a:r>
              <a:rPr lang="cs-CZ" dirty="0" smtClean="0"/>
              <a:t> </a:t>
            </a:r>
            <a:r>
              <a:rPr lang="en-GB" dirty="0" smtClean="0"/>
              <a:t>apple</a:t>
            </a:r>
            <a:endParaRPr lang="en-GB" dirty="0"/>
          </a:p>
        </p:txBody>
      </p:sp>
      <p:pic>
        <p:nvPicPr>
          <p:cNvPr id="1028" name="Picture 4" descr="ořezané snímky,ořezané obrázky,jídlo,ovoce,pomeranče,PNG,plodiny,průhledné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700808"/>
            <a:ext cx="1152128" cy="93538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411760" y="2564904"/>
            <a:ext cx="1385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 orange</a:t>
            </a:r>
            <a:endParaRPr lang="en-GB" dirty="0"/>
          </a:p>
        </p:txBody>
      </p:sp>
      <p:pic>
        <p:nvPicPr>
          <p:cNvPr id="1030" name="Picture 6" descr="mrkve,ořezané snímky,ořezané obrázky,jídlo,PNG,plodiny,průhledné pozadí,zeleni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772816"/>
            <a:ext cx="1296143" cy="129542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076056" y="2996952"/>
            <a:ext cx="947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carrots</a:t>
            </a:r>
            <a:endParaRPr lang="en-GB" dirty="0"/>
          </a:p>
        </p:txBody>
      </p:sp>
      <p:pic>
        <p:nvPicPr>
          <p:cNvPr id="1032" name="Picture 8" descr="cibule,fotografie,jídlo,krájecí prkénka,kuchyňská prkénka,zelenina,zemědělstv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1916832"/>
            <a:ext cx="1368151" cy="115140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876256" y="3068960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onions</a:t>
            </a:r>
            <a:endParaRPr lang="en-GB" dirty="0"/>
          </a:p>
        </p:txBody>
      </p:sp>
      <p:pic>
        <p:nvPicPr>
          <p:cNvPr id="1034" name="Picture 10" descr="brambory,fotografie,jídlo,plody,stolování,zelenin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3356992"/>
            <a:ext cx="1512168" cy="1367433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004048" y="4581128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potatoes</a:t>
            </a:r>
            <a:endParaRPr lang="en-GB" dirty="0"/>
          </a:p>
        </p:txBody>
      </p:sp>
      <p:pic>
        <p:nvPicPr>
          <p:cNvPr id="1036" name="Picture 12" descr="fazole,fotografie,plody,potraviny,zelené fazole,zelenin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3573016"/>
            <a:ext cx="1728192" cy="122413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948264" y="4725144"/>
            <a:ext cx="880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beans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OTHER FOOD</a:t>
            </a:r>
            <a:endParaRPr lang="cs-CZ" b="1" dirty="0"/>
          </a:p>
        </p:txBody>
      </p:sp>
      <p:pic>
        <p:nvPicPr>
          <p:cNvPr id="16386" name="Picture 2" descr="bramborové lupínky,brambůrky,přesnídávky,stolová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1512168" cy="122341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15616" y="2852936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crisps</a:t>
            </a:r>
            <a:endParaRPr lang="en-GB" dirty="0"/>
          </a:p>
        </p:txBody>
      </p:sp>
      <p:pic>
        <p:nvPicPr>
          <p:cNvPr id="16388" name="Picture 4" descr="masa,pečeně,potraviny,stehna,stolování,šunky,vepřov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628800"/>
            <a:ext cx="1656184" cy="143944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347864" y="2852936"/>
            <a:ext cx="699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ham</a:t>
            </a:r>
            <a:endParaRPr lang="en-GB" dirty="0"/>
          </a:p>
        </p:txBody>
      </p:sp>
      <p:pic>
        <p:nvPicPr>
          <p:cNvPr id="16390" name="Picture 6" descr="margaríny,máslo,potraviny,stolov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844824"/>
            <a:ext cx="1584176" cy="129542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436096" y="2780928"/>
            <a:ext cx="859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butter</a:t>
            </a:r>
            <a:endParaRPr lang="en-GB" dirty="0"/>
          </a:p>
        </p:txBody>
      </p:sp>
      <p:pic>
        <p:nvPicPr>
          <p:cNvPr id="16392" name="Picture 8" descr="klobásy,masa,párky,párky v rohlíku,potraviny,stolován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3501008"/>
            <a:ext cx="1368151" cy="10794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971600" y="4437112"/>
            <a:ext cx="121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sausages</a:t>
            </a:r>
            <a:endParaRPr lang="en-GB" dirty="0"/>
          </a:p>
        </p:txBody>
      </p:sp>
      <p:pic>
        <p:nvPicPr>
          <p:cNvPr id="16394" name="Picture 10" descr="sýry,ořezané snímky,ořezané obrázky,mlékárny,jídlo,PNG,průhledné pozadí,dílky sýru,dílky,kousky sýru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99792" y="3429000"/>
            <a:ext cx="1656184" cy="1367433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059832" y="4581128"/>
            <a:ext cx="1016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cheese</a:t>
            </a:r>
            <a:endParaRPr lang="en-GB" dirty="0"/>
          </a:p>
        </p:txBody>
      </p:sp>
      <p:pic>
        <p:nvPicPr>
          <p:cNvPr id="16396" name="Picture 12" descr="pečené zboží,chleby,ořezané snímky,ořezané obrázky,jídlo,bochníky chleba,bochníky,PNG,průhledné pozadí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60032" y="3284984"/>
            <a:ext cx="1728192" cy="158345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292080" y="465313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bread</a:t>
            </a:r>
            <a:endParaRPr lang="en-GB" dirty="0"/>
          </a:p>
        </p:txBody>
      </p:sp>
      <p:pic>
        <p:nvPicPr>
          <p:cNvPr id="16398" name="Picture 14" descr="domácnost,kořenění,koření,potraviny,soli,solničky,stolování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1988840"/>
            <a:ext cx="1440160" cy="129542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7668344" y="2852936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salt</a:t>
            </a:r>
            <a:endParaRPr lang="en-GB" dirty="0"/>
          </a:p>
        </p:txBody>
      </p:sp>
      <p:pic>
        <p:nvPicPr>
          <p:cNvPr id="16400" name="Picture 16" descr="domácnost,fotografie,koření,kuchyňské potřeby,mlýnky na pepř,nádobky na pepř a sůl,potraviny,slánky,stolování,sůl a pepř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3573016"/>
            <a:ext cx="1584175" cy="1224136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7164288" y="4797152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pepper</a:t>
            </a:r>
            <a:endParaRPr lang="en-GB" dirty="0"/>
          </a:p>
        </p:txBody>
      </p:sp>
      <p:pic>
        <p:nvPicPr>
          <p:cNvPr id="16402" name="Picture 18" descr="kostky cukru,stolování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27584" y="4869160"/>
            <a:ext cx="1152128" cy="1196752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1043608" y="6021288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suga</a:t>
            </a:r>
            <a:r>
              <a:rPr lang="cs-CZ" dirty="0" smtClean="0"/>
              <a:t>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8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3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8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3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3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3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4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0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4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02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  <p:bldP spid="16" grpId="0"/>
      <p:bldP spid="18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DRINKS</a:t>
            </a:r>
            <a:endParaRPr lang="cs-CZ" b="1" dirty="0"/>
          </a:p>
        </p:txBody>
      </p:sp>
      <p:pic>
        <p:nvPicPr>
          <p:cNvPr id="19458" name="Picture 2" descr="jídlo,láhve na mléko,mléčné výrobky,mléko,nápoje,skleni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844824"/>
            <a:ext cx="2088232" cy="158345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91680" y="3573016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milk</a:t>
            </a:r>
            <a:endParaRPr lang="en-GB" dirty="0"/>
          </a:p>
        </p:txBody>
      </p:sp>
      <p:pic>
        <p:nvPicPr>
          <p:cNvPr id="19460" name="Picture 4" descr="nápoje,ořezané snímky,ořezané obrázky,pijící,pije,sklenice vody,skleničky,sklenice s vodou,PNG,žízeň,žíznivý,průhledné pozadí,vod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772816"/>
            <a:ext cx="1800199" cy="179948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64088" y="3429000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wate</a:t>
            </a:r>
            <a:r>
              <a:rPr lang="cs-CZ" dirty="0" smtClean="0"/>
              <a:t>r</a:t>
            </a:r>
            <a:endParaRPr lang="cs-CZ" dirty="0"/>
          </a:p>
        </p:txBody>
      </p:sp>
      <p:pic>
        <p:nvPicPr>
          <p:cNvPr id="19462" name="Picture 6" descr="alkohol,nápoje,ořezané snímky,ořezané obrázky,pijící,pije,skleničky,PNG,červená vína,průhledné pozadí,sklenice na víno,vín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717032"/>
            <a:ext cx="1944216" cy="165546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79912" y="5229200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wine</a:t>
            </a:r>
            <a:endParaRPr lang="en-GB" dirty="0"/>
          </a:p>
        </p:txBody>
      </p:sp>
      <p:pic>
        <p:nvPicPr>
          <p:cNvPr id="19464" name="Picture 8" descr="domácnosti,fotografie,jídlo,káva,nádobí,nápoje,podšálek,pohár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717032"/>
            <a:ext cx="1944216" cy="165546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516216" y="5085184"/>
            <a:ext cx="930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coffee</a:t>
            </a:r>
            <a:endParaRPr lang="en-GB" dirty="0"/>
          </a:p>
        </p:txBody>
      </p:sp>
      <p:pic>
        <p:nvPicPr>
          <p:cNvPr id="19466" name="Picture 10" descr="čaje,nápoje,porcované čaje,potraviny,stolov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4293096"/>
            <a:ext cx="1872208" cy="158345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763688" y="5877272"/>
            <a:ext cx="570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4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5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4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6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4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6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4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6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4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66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PRACTICE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43924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 dirty="0" smtClean="0"/>
              <a:t>Write down: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Food beginning with letter </a:t>
            </a:r>
            <a:r>
              <a:rPr lang="en-GB" b="1" i="1" dirty="0" smtClean="0"/>
              <a:t>h</a:t>
            </a:r>
            <a:r>
              <a:rPr lang="en-GB" dirty="0" smtClean="0"/>
              <a:t>: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Food beginning with letter </a:t>
            </a:r>
            <a:r>
              <a:rPr lang="en-GB" b="1" i="1" dirty="0" smtClean="0"/>
              <a:t>a: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Drink beginning with letter </a:t>
            </a:r>
            <a:r>
              <a:rPr lang="en-GB" b="1" i="1" dirty="0" smtClean="0"/>
              <a:t>c: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As many kinds of vegetables you know: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As many kinds of fruit you know: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As many kinds of drinks you know:</a:t>
            </a:r>
          </a:p>
          <a:p>
            <a:pPr>
              <a:lnSpc>
                <a:spcPct val="150000"/>
              </a:lnSpc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PRACTICE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344932" cy="39136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b="1" dirty="0" smtClean="0"/>
              <a:t>Which one is odd in each group and why</a:t>
            </a:r>
            <a:r>
              <a:rPr lang="cs-CZ" b="1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Apple     ham     orange     lemon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Sausages     ham     bread     bacon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Milk      butter     wine     tea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Carrots     beans     onions     cheese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/>
              <a:t>METODICKÝ NÁVOD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3915797"/>
          </a:xfrm>
        </p:spPr>
        <p:txBody>
          <a:bodyPr>
            <a:normAutofit/>
          </a:bodyPr>
          <a:lstStyle/>
          <a:p>
            <a:r>
              <a:rPr lang="cs-CZ" dirty="0" smtClean="0"/>
              <a:t>Materiál slouží k seznámení/zopakování a procvičení slovní zásoby „Potraviny a nápoje“.</a:t>
            </a:r>
          </a:p>
          <a:p>
            <a:r>
              <a:rPr lang="cs-CZ" dirty="0" err="1" smtClean="0"/>
              <a:t>Slidy</a:t>
            </a:r>
            <a:r>
              <a:rPr lang="cs-CZ" dirty="0" smtClean="0"/>
              <a:t> s obrázky – text s názvem příslušné potraviny či nápoje se objeví až po kliknutí na příslušný obrázek</a:t>
            </a:r>
          </a:p>
          <a:p>
            <a:r>
              <a:rPr lang="cs-CZ" dirty="0" err="1" smtClean="0"/>
              <a:t>Slidy</a:t>
            </a:r>
            <a:r>
              <a:rPr lang="cs-CZ" dirty="0" smtClean="0"/>
              <a:t> k procvičení = PRACTICE -  u prvního slide mají žáci vypsat názvy potravin či nápojů dle zadání, ve druhém mají z řady vyškrtnout to, které tam nepatří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7024744" cy="817160"/>
          </a:xfrm>
        </p:spPr>
        <p:txBody>
          <a:bodyPr/>
          <a:lstStyle/>
          <a:p>
            <a:pPr algn="ctr"/>
            <a:r>
              <a:rPr lang="cs-CZ" b="1" dirty="0" smtClean="0"/>
              <a:t>ODKAZY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340768"/>
            <a:ext cx="7416940" cy="4968552"/>
          </a:xfrm>
        </p:spPr>
        <p:txBody>
          <a:bodyPr>
            <a:normAutofit/>
          </a:bodyPr>
          <a:lstStyle/>
          <a:p>
            <a:r>
              <a:rPr lang="cs-CZ" sz="1600" dirty="0" smtClean="0"/>
              <a:t>Klipart </a:t>
            </a:r>
            <a:r>
              <a:rPr lang="en-US" sz="1600" dirty="0" smtClean="0"/>
              <a:t>[</a:t>
            </a:r>
            <a:r>
              <a:rPr lang="cs-CZ" sz="1600" dirty="0" smtClean="0"/>
              <a:t>on-line</a:t>
            </a:r>
            <a:r>
              <a:rPr lang="en-US" sz="1600" dirty="0" smtClean="0"/>
              <a:t>]</a:t>
            </a:r>
            <a:r>
              <a:rPr lang="cs-CZ" sz="1600" dirty="0" smtClean="0"/>
              <a:t>. 2011 </a:t>
            </a:r>
            <a:r>
              <a:rPr lang="en-US" sz="1600" dirty="0" smtClean="0"/>
              <a:t>[</a:t>
            </a:r>
            <a:r>
              <a:rPr lang="cs-CZ" sz="1600" dirty="0" smtClean="0"/>
              <a:t>cit. 2011-01-22</a:t>
            </a:r>
            <a:r>
              <a:rPr lang="en-US" sz="1600" dirty="0" smtClean="0"/>
              <a:t>]</a:t>
            </a:r>
            <a:r>
              <a:rPr lang="cs-CZ" sz="1600" dirty="0" smtClean="0"/>
              <a:t>. Dostupný z www: </a:t>
            </a:r>
            <a:endParaRPr lang="cs-CZ" sz="1600" dirty="0" smtClean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=jablko&amp;ex=1&amp;</a:t>
            </a:r>
            <a:r>
              <a:rPr lang="cs-CZ" sz="1600" dirty="0" err="1" smtClean="0">
                <a:hlinkClick r:id="rId2"/>
              </a:rPr>
              <a:t>origin</a:t>
            </a:r>
            <a:r>
              <a:rPr lang="cs-CZ" sz="1600" dirty="0" smtClean="0">
                <a:hlinkClick r:id="rId2"/>
              </a:rPr>
              <a:t>=FX010132103#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:MC900441708|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</a:t>
            </a:r>
            <a:r>
              <a:rPr lang="cs-CZ" sz="1600" dirty="0" err="1" smtClean="0">
                <a:hlinkClick r:id="rId3"/>
              </a:rPr>
              <a:t>pomeran</a:t>
            </a:r>
            <a:r>
              <a:rPr lang="cs-CZ" sz="1600" dirty="0" smtClean="0">
                <a:hlinkClick r:id="rId3"/>
              </a:rPr>
              <a:t>%C4%8D&amp;ex=1#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:MC900441720|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=mrkev&amp;ex=1#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:MC900441780|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=cibule&amp;ex=1#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:MP900402510|</a:t>
            </a:r>
            <a:r>
              <a:rPr lang="cs-CZ" sz="1600" dirty="0" err="1" smtClean="0">
                <a:hlinkClick r:id="rId5"/>
              </a:rPr>
              <a:t>mt</a:t>
            </a:r>
            <a:r>
              <a:rPr lang="cs-CZ" sz="1600" dirty="0" smtClean="0">
                <a:hlinkClick r:id="rId5"/>
              </a:rPr>
              <a:t>:2|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http://office.</a:t>
            </a:r>
            <a:r>
              <a:rPr lang="cs-CZ" sz="1600" dirty="0" err="1" smtClean="0">
                <a:hlinkClick r:id="rId6"/>
              </a:rPr>
              <a:t>microsoft.com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results.aspx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qu</a:t>
            </a:r>
            <a:r>
              <a:rPr lang="cs-CZ" sz="1600" dirty="0" smtClean="0">
                <a:hlinkClick r:id="rId6"/>
              </a:rPr>
              <a:t>=brambory&amp;</a:t>
            </a:r>
            <a:r>
              <a:rPr lang="cs-CZ" sz="1600" dirty="0" err="1" smtClean="0">
                <a:hlinkClick r:id="rId6"/>
              </a:rPr>
              <a:t>ctt</a:t>
            </a:r>
            <a:r>
              <a:rPr lang="cs-CZ" sz="1600" dirty="0" smtClean="0">
                <a:hlinkClick r:id="rId6"/>
              </a:rPr>
              <a:t>=1#</a:t>
            </a:r>
            <a:r>
              <a:rPr lang="cs-CZ" sz="1600" dirty="0" err="1" smtClean="0">
                <a:hlinkClick r:id="rId6"/>
              </a:rPr>
              <a:t>ai</a:t>
            </a:r>
            <a:r>
              <a:rPr lang="cs-CZ" sz="1600" dirty="0" smtClean="0">
                <a:hlinkClick r:id="rId6"/>
              </a:rPr>
              <a:t>:MP900177942|</a:t>
            </a:r>
            <a:r>
              <a:rPr lang="cs-CZ" sz="1600" dirty="0" err="1" smtClean="0">
                <a:hlinkClick r:id="rId6"/>
              </a:rPr>
              <a:t>mt</a:t>
            </a:r>
            <a:r>
              <a:rPr lang="cs-CZ" sz="1600" dirty="0" smtClean="0">
                <a:hlinkClick r:id="rId6"/>
              </a:rPr>
              <a:t>:2|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http://office.</a:t>
            </a:r>
            <a:r>
              <a:rPr lang="cs-CZ" sz="1600" dirty="0" err="1" smtClean="0">
                <a:hlinkClick r:id="rId7"/>
              </a:rPr>
              <a:t>microsoft.com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cs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images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results.aspx</a:t>
            </a:r>
            <a:r>
              <a:rPr lang="cs-CZ" sz="1600" dirty="0" smtClean="0">
                <a:hlinkClick r:id="rId7"/>
              </a:rPr>
              <a:t>?</a:t>
            </a:r>
            <a:r>
              <a:rPr lang="cs-CZ" sz="1600" dirty="0" err="1" smtClean="0">
                <a:hlinkClick r:id="rId7"/>
              </a:rPr>
              <a:t>qu</a:t>
            </a:r>
            <a:r>
              <a:rPr lang="cs-CZ" sz="1600" dirty="0" smtClean="0">
                <a:hlinkClick r:id="rId7"/>
              </a:rPr>
              <a:t>=fazole&amp;</a:t>
            </a:r>
            <a:r>
              <a:rPr lang="cs-CZ" sz="1600" dirty="0" err="1" smtClean="0">
                <a:hlinkClick r:id="rId7"/>
              </a:rPr>
              <a:t>ctt</a:t>
            </a:r>
            <a:r>
              <a:rPr lang="cs-CZ" sz="1600" dirty="0" smtClean="0">
                <a:hlinkClick r:id="rId7"/>
              </a:rPr>
              <a:t>=1#</a:t>
            </a:r>
            <a:r>
              <a:rPr lang="cs-CZ" sz="1600" dirty="0" err="1" smtClean="0">
                <a:hlinkClick r:id="rId7"/>
              </a:rPr>
              <a:t>ai</a:t>
            </a:r>
            <a:r>
              <a:rPr lang="cs-CZ" sz="1600" dirty="0" smtClean="0">
                <a:hlinkClick r:id="rId7"/>
              </a:rPr>
              <a:t>:MP900387890|</a:t>
            </a:r>
            <a:r>
              <a:rPr lang="cs-CZ" sz="1600" dirty="0" err="1" smtClean="0">
                <a:hlinkClick r:id="rId7"/>
              </a:rPr>
              <a:t>mt</a:t>
            </a:r>
            <a:r>
              <a:rPr lang="cs-CZ" sz="1600" dirty="0" smtClean="0">
                <a:hlinkClick r:id="rId7"/>
              </a:rPr>
              <a:t>:0|</a:t>
            </a:r>
            <a:endParaRPr lang="cs-CZ" sz="16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024744" cy="10500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7416940" cy="5112568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</a:t>
            </a:r>
            <a:r>
              <a:rPr lang="cs-CZ" sz="1600" dirty="0" err="1" smtClean="0">
                <a:hlinkClick r:id="rId2"/>
              </a:rPr>
              <a:t>bramb</a:t>
            </a:r>
            <a:r>
              <a:rPr lang="cs-CZ" sz="1600" dirty="0" smtClean="0">
                <a:hlinkClick r:id="rId2"/>
              </a:rPr>
              <a:t>%C5%</a:t>
            </a:r>
            <a:r>
              <a:rPr lang="cs-CZ" sz="1600" dirty="0" err="1" smtClean="0">
                <a:hlinkClick r:id="rId2"/>
              </a:rPr>
              <a:t>AFrky</a:t>
            </a:r>
            <a:r>
              <a:rPr lang="cs-CZ" sz="1600" dirty="0" smtClean="0">
                <a:hlinkClick r:id="rId2"/>
              </a:rPr>
              <a:t>&amp;</a:t>
            </a:r>
            <a:r>
              <a:rPr lang="cs-CZ" sz="1600" dirty="0" err="1" smtClean="0">
                <a:hlinkClick r:id="rId2"/>
              </a:rPr>
              <a:t>ctt</a:t>
            </a:r>
            <a:r>
              <a:rPr lang="cs-CZ" sz="1600" dirty="0" smtClean="0">
                <a:hlinkClick r:id="rId2"/>
              </a:rPr>
              <a:t>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:MC900234380|</a:t>
            </a:r>
            <a:r>
              <a:rPr lang="cs-CZ" sz="1600" dirty="0" err="1" smtClean="0">
                <a:hlinkClick r:id="rId2"/>
              </a:rPr>
              <a:t>mt</a:t>
            </a:r>
            <a:r>
              <a:rPr lang="cs-CZ" sz="1600" dirty="0" smtClean="0">
                <a:hlinkClick r:id="rId2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=%C5%A1unka&amp;</a:t>
            </a:r>
            <a:r>
              <a:rPr lang="cs-CZ" sz="1600" dirty="0" err="1" smtClean="0">
                <a:hlinkClick r:id="rId3"/>
              </a:rPr>
              <a:t>ctt</a:t>
            </a:r>
            <a:r>
              <a:rPr lang="cs-CZ" sz="1600" dirty="0" smtClean="0">
                <a:hlinkClick r:id="rId3"/>
              </a:rPr>
              <a:t>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:MC900112610|</a:t>
            </a:r>
            <a:r>
              <a:rPr lang="cs-CZ" sz="1600" dirty="0" err="1" smtClean="0">
                <a:hlinkClick r:id="rId3"/>
              </a:rPr>
              <a:t>mt</a:t>
            </a:r>
            <a:r>
              <a:rPr lang="cs-CZ" sz="1600" dirty="0" smtClean="0">
                <a:hlinkClick r:id="rId3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=m%C3%A1slo&amp;</a:t>
            </a:r>
            <a:r>
              <a:rPr lang="cs-CZ" sz="1600" dirty="0" err="1" smtClean="0">
                <a:hlinkClick r:id="rId4"/>
              </a:rPr>
              <a:t>ctt</a:t>
            </a:r>
            <a:r>
              <a:rPr lang="cs-CZ" sz="1600" dirty="0" smtClean="0">
                <a:hlinkClick r:id="rId4"/>
              </a:rPr>
              <a:t>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:MC900088276|</a:t>
            </a:r>
            <a:r>
              <a:rPr lang="cs-CZ" sz="1600" dirty="0" err="1" smtClean="0">
                <a:hlinkClick r:id="rId4"/>
              </a:rPr>
              <a:t>mt</a:t>
            </a:r>
            <a:r>
              <a:rPr lang="cs-CZ" sz="1600" dirty="0" smtClean="0">
                <a:hlinkClick r:id="rId4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=p%C3%A1rky&amp;</a:t>
            </a:r>
            <a:r>
              <a:rPr lang="cs-CZ" sz="1600" dirty="0" err="1" smtClean="0">
                <a:hlinkClick r:id="rId5"/>
              </a:rPr>
              <a:t>ctt</a:t>
            </a:r>
            <a:r>
              <a:rPr lang="cs-CZ" sz="1600" dirty="0" smtClean="0">
                <a:hlinkClick r:id="rId5"/>
              </a:rPr>
              <a:t>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:MC900088418|</a:t>
            </a:r>
            <a:r>
              <a:rPr lang="cs-CZ" sz="1600" dirty="0" err="1" smtClean="0">
                <a:hlinkClick r:id="rId5"/>
              </a:rPr>
              <a:t>mt</a:t>
            </a:r>
            <a:r>
              <a:rPr lang="cs-CZ" sz="1600" dirty="0" smtClean="0">
                <a:hlinkClick r:id="rId5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http://office.</a:t>
            </a:r>
            <a:r>
              <a:rPr lang="cs-CZ" sz="1600" dirty="0" err="1" smtClean="0">
                <a:hlinkClick r:id="rId6"/>
              </a:rPr>
              <a:t>microsoft.com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results.aspx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qu</a:t>
            </a:r>
            <a:r>
              <a:rPr lang="cs-CZ" sz="1600" dirty="0" smtClean="0">
                <a:hlinkClick r:id="rId6"/>
              </a:rPr>
              <a:t>=s%C3%</a:t>
            </a:r>
            <a:r>
              <a:rPr lang="cs-CZ" sz="1600" dirty="0" err="1" smtClean="0">
                <a:hlinkClick r:id="rId6"/>
              </a:rPr>
              <a:t>BDr</a:t>
            </a:r>
            <a:r>
              <a:rPr lang="cs-CZ" sz="1600" dirty="0" smtClean="0">
                <a:hlinkClick r:id="rId6"/>
              </a:rPr>
              <a:t>&amp;</a:t>
            </a:r>
            <a:r>
              <a:rPr lang="cs-CZ" sz="1600" dirty="0" err="1" smtClean="0">
                <a:hlinkClick r:id="rId6"/>
              </a:rPr>
              <a:t>ctt</a:t>
            </a:r>
            <a:r>
              <a:rPr lang="cs-CZ" sz="1600" dirty="0" smtClean="0">
                <a:hlinkClick r:id="rId6"/>
              </a:rPr>
              <a:t>=1#</a:t>
            </a:r>
            <a:r>
              <a:rPr lang="cs-CZ" sz="1600" dirty="0" err="1" smtClean="0">
                <a:hlinkClick r:id="rId6"/>
              </a:rPr>
              <a:t>ai</a:t>
            </a:r>
            <a:r>
              <a:rPr lang="cs-CZ" sz="1600" dirty="0" smtClean="0">
                <a:hlinkClick r:id="rId6"/>
              </a:rPr>
              <a:t>:MC900441776|</a:t>
            </a:r>
            <a:r>
              <a:rPr lang="cs-CZ" sz="1600" dirty="0" err="1" smtClean="0">
                <a:hlinkClick r:id="rId6"/>
              </a:rPr>
              <a:t>mt</a:t>
            </a:r>
            <a:r>
              <a:rPr lang="cs-CZ" sz="1600" dirty="0" smtClean="0">
                <a:hlinkClick r:id="rId6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http://office.</a:t>
            </a:r>
            <a:r>
              <a:rPr lang="cs-CZ" sz="1600" dirty="0" err="1" smtClean="0">
                <a:hlinkClick r:id="rId7"/>
              </a:rPr>
              <a:t>microsoft.com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cs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images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results.aspx</a:t>
            </a:r>
            <a:r>
              <a:rPr lang="cs-CZ" sz="1600" dirty="0" smtClean="0">
                <a:hlinkClick r:id="rId7"/>
              </a:rPr>
              <a:t>?</a:t>
            </a:r>
            <a:r>
              <a:rPr lang="cs-CZ" sz="1600" dirty="0" err="1" smtClean="0">
                <a:hlinkClick r:id="rId7"/>
              </a:rPr>
              <a:t>qu</a:t>
            </a:r>
            <a:r>
              <a:rPr lang="cs-CZ" sz="1600" dirty="0" smtClean="0">
                <a:hlinkClick r:id="rId7"/>
              </a:rPr>
              <a:t>=</a:t>
            </a:r>
            <a:r>
              <a:rPr lang="cs-CZ" sz="1600" dirty="0" err="1" smtClean="0">
                <a:hlinkClick r:id="rId7"/>
              </a:rPr>
              <a:t>chl</a:t>
            </a:r>
            <a:r>
              <a:rPr lang="cs-CZ" sz="1600" dirty="0" smtClean="0">
                <a:hlinkClick r:id="rId7"/>
              </a:rPr>
              <a:t>%C3%A9b&amp;</a:t>
            </a:r>
            <a:r>
              <a:rPr lang="cs-CZ" sz="1600" dirty="0" err="1" smtClean="0">
                <a:hlinkClick r:id="rId7"/>
              </a:rPr>
              <a:t>ctt</a:t>
            </a:r>
            <a:r>
              <a:rPr lang="cs-CZ" sz="1600" dirty="0" smtClean="0">
                <a:hlinkClick r:id="rId7"/>
              </a:rPr>
              <a:t>=1#</a:t>
            </a:r>
            <a:r>
              <a:rPr lang="cs-CZ" sz="1600" dirty="0" err="1" smtClean="0">
                <a:hlinkClick r:id="rId7"/>
              </a:rPr>
              <a:t>ai</a:t>
            </a:r>
            <a:r>
              <a:rPr lang="cs-CZ" sz="1600" dirty="0" smtClean="0">
                <a:hlinkClick r:id="rId7"/>
              </a:rPr>
              <a:t>:MC900441777|</a:t>
            </a:r>
            <a:r>
              <a:rPr lang="cs-CZ" sz="1600" dirty="0" err="1" smtClean="0">
                <a:hlinkClick r:id="rId7"/>
              </a:rPr>
              <a:t>mt</a:t>
            </a:r>
            <a:r>
              <a:rPr lang="cs-CZ" sz="1600" dirty="0" smtClean="0">
                <a:hlinkClick r:id="rId7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http://office.</a:t>
            </a:r>
            <a:r>
              <a:rPr lang="cs-CZ" sz="1600" dirty="0" err="1" smtClean="0">
                <a:hlinkClick r:id="rId8"/>
              </a:rPr>
              <a:t>microsoft.com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cs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images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results.aspx</a:t>
            </a:r>
            <a:r>
              <a:rPr lang="cs-CZ" sz="1600" dirty="0" smtClean="0">
                <a:hlinkClick r:id="rId8"/>
              </a:rPr>
              <a:t>?</a:t>
            </a:r>
            <a:r>
              <a:rPr lang="cs-CZ" sz="1600" dirty="0" err="1" smtClean="0">
                <a:hlinkClick r:id="rId8"/>
              </a:rPr>
              <a:t>qu</a:t>
            </a:r>
            <a:r>
              <a:rPr lang="cs-CZ" sz="1600" dirty="0" smtClean="0">
                <a:hlinkClick r:id="rId8"/>
              </a:rPr>
              <a:t>=s%C5%</a:t>
            </a:r>
            <a:r>
              <a:rPr lang="cs-CZ" sz="1600" dirty="0" err="1" smtClean="0">
                <a:hlinkClick r:id="rId8"/>
              </a:rPr>
              <a:t>AFl</a:t>
            </a:r>
            <a:r>
              <a:rPr lang="cs-CZ" sz="1600" dirty="0" smtClean="0">
                <a:hlinkClick r:id="rId8"/>
              </a:rPr>
              <a:t>&amp;</a:t>
            </a:r>
            <a:r>
              <a:rPr lang="cs-CZ" sz="1600" dirty="0" err="1" smtClean="0">
                <a:hlinkClick r:id="rId8"/>
              </a:rPr>
              <a:t>ctt</a:t>
            </a:r>
            <a:r>
              <a:rPr lang="cs-CZ" sz="1600" dirty="0" smtClean="0">
                <a:hlinkClick r:id="rId8"/>
              </a:rPr>
              <a:t>=1#</a:t>
            </a:r>
            <a:r>
              <a:rPr lang="cs-CZ" sz="1600" dirty="0" err="1" smtClean="0">
                <a:hlinkClick r:id="rId8"/>
              </a:rPr>
              <a:t>ai</a:t>
            </a:r>
            <a:r>
              <a:rPr lang="cs-CZ" sz="1600" dirty="0" smtClean="0">
                <a:hlinkClick r:id="rId8"/>
              </a:rPr>
              <a:t>:MC900112868|</a:t>
            </a:r>
            <a:r>
              <a:rPr lang="cs-CZ" sz="1600" dirty="0" err="1" smtClean="0">
                <a:hlinkClick r:id="rId8"/>
              </a:rPr>
              <a:t>mt</a:t>
            </a:r>
            <a:r>
              <a:rPr lang="cs-CZ" sz="1600" dirty="0" smtClean="0">
                <a:hlinkClick r:id="rId8"/>
              </a:rPr>
              <a:t>:0|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6908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24744"/>
            <a:ext cx="7560956" cy="5328592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</a:t>
            </a:r>
            <a:r>
              <a:rPr lang="cs-CZ" sz="1600" dirty="0" err="1" smtClean="0">
                <a:hlinkClick r:id="rId2"/>
              </a:rPr>
              <a:t>pep</a:t>
            </a:r>
            <a:r>
              <a:rPr lang="cs-CZ" sz="1600" dirty="0" smtClean="0">
                <a:hlinkClick r:id="rId2"/>
              </a:rPr>
              <a:t>%C5%99&amp;</a:t>
            </a:r>
            <a:r>
              <a:rPr lang="cs-CZ" sz="1600" dirty="0" err="1" smtClean="0">
                <a:hlinkClick r:id="rId2"/>
              </a:rPr>
              <a:t>ctt</a:t>
            </a:r>
            <a:r>
              <a:rPr lang="cs-CZ" sz="1600" dirty="0" smtClean="0">
                <a:hlinkClick r:id="rId2"/>
              </a:rPr>
              <a:t>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:MP900175488|</a:t>
            </a:r>
            <a:r>
              <a:rPr lang="cs-CZ" sz="1600" dirty="0" err="1" smtClean="0">
                <a:hlinkClick r:id="rId2"/>
              </a:rPr>
              <a:t>mt</a:t>
            </a:r>
            <a:r>
              <a:rPr lang="cs-CZ" sz="1600" dirty="0" smtClean="0">
                <a:hlinkClick r:id="rId2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=cukr&amp;</a:t>
            </a:r>
            <a:r>
              <a:rPr lang="cs-CZ" sz="1600" dirty="0" err="1" smtClean="0">
                <a:hlinkClick r:id="rId3"/>
              </a:rPr>
              <a:t>ctt</a:t>
            </a:r>
            <a:r>
              <a:rPr lang="cs-CZ" sz="1600" dirty="0" smtClean="0">
                <a:hlinkClick r:id="rId3"/>
              </a:rPr>
              <a:t>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:MC900300049|</a:t>
            </a:r>
            <a:r>
              <a:rPr lang="cs-CZ" sz="1600" dirty="0" err="1" smtClean="0">
                <a:hlinkClick r:id="rId3"/>
              </a:rPr>
              <a:t>mt</a:t>
            </a:r>
            <a:r>
              <a:rPr lang="cs-CZ" sz="1600" dirty="0" smtClean="0">
                <a:hlinkClick r:id="rId3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=ml%C3%A9ko&amp;</a:t>
            </a:r>
            <a:r>
              <a:rPr lang="cs-CZ" sz="1600" dirty="0" err="1" smtClean="0">
                <a:hlinkClick r:id="rId4"/>
              </a:rPr>
              <a:t>ctt</a:t>
            </a:r>
            <a:r>
              <a:rPr lang="cs-CZ" sz="1600" dirty="0" smtClean="0">
                <a:hlinkClick r:id="rId4"/>
              </a:rPr>
              <a:t>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:MC900278534|</a:t>
            </a:r>
            <a:r>
              <a:rPr lang="cs-CZ" sz="1600" dirty="0" err="1" smtClean="0">
                <a:hlinkClick r:id="rId4"/>
              </a:rPr>
              <a:t>mt</a:t>
            </a:r>
            <a:r>
              <a:rPr lang="cs-CZ" sz="1600" dirty="0" smtClean="0">
                <a:hlinkClick r:id="rId4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=voda&amp;</a:t>
            </a:r>
            <a:r>
              <a:rPr lang="cs-CZ" sz="1600" dirty="0" err="1" smtClean="0">
                <a:hlinkClick r:id="rId5"/>
              </a:rPr>
              <a:t>ctt</a:t>
            </a:r>
            <a:r>
              <a:rPr lang="cs-CZ" sz="1600" dirty="0" smtClean="0">
                <a:hlinkClick r:id="rId5"/>
              </a:rPr>
              <a:t>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:MC900441750|</a:t>
            </a:r>
            <a:r>
              <a:rPr lang="cs-CZ" sz="1600" dirty="0" err="1" smtClean="0">
                <a:hlinkClick r:id="rId5"/>
              </a:rPr>
              <a:t>mt</a:t>
            </a:r>
            <a:r>
              <a:rPr lang="cs-CZ" sz="1600" dirty="0" smtClean="0">
                <a:hlinkClick r:id="rId5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http://office.</a:t>
            </a:r>
            <a:r>
              <a:rPr lang="cs-CZ" sz="1600" dirty="0" err="1" smtClean="0">
                <a:hlinkClick r:id="rId6"/>
              </a:rPr>
              <a:t>microsoft.com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cz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images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results.aspx</a:t>
            </a:r>
            <a:r>
              <a:rPr lang="cs-CZ" sz="1600" dirty="0" smtClean="0">
                <a:hlinkClick r:id="rId6"/>
              </a:rPr>
              <a:t>?</a:t>
            </a:r>
            <a:r>
              <a:rPr lang="cs-CZ" sz="1600" dirty="0" err="1" smtClean="0">
                <a:hlinkClick r:id="rId6"/>
              </a:rPr>
              <a:t>qu</a:t>
            </a:r>
            <a:r>
              <a:rPr lang="cs-CZ" sz="1600" dirty="0" smtClean="0">
                <a:hlinkClick r:id="rId6"/>
              </a:rPr>
              <a:t>=v%C3%</a:t>
            </a:r>
            <a:r>
              <a:rPr lang="cs-CZ" sz="1600" dirty="0" err="1" smtClean="0">
                <a:hlinkClick r:id="rId6"/>
              </a:rPr>
              <a:t>ADno</a:t>
            </a:r>
            <a:r>
              <a:rPr lang="cs-CZ" sz="1600" dirty="0" smtClean="0">
                <a:hlinkClick r:id="rId6"/>
              </a:rPr>
              <a:t>&amp;</a:t>
            </a:r>
            <a:r>
              <a:rPr lang="cs-CZ" sz="1600" dirty="0" err="1" smtClean="0">
                <a:hlinkClick r:id="rId6"/>
              </a:rPr>
              <a:t>ctt</a:t>
            </a:r>
            <a:r>
              <a:rPr lang="cs-CZ" sz="1600" dirty="0" smtClean="0">
                <a:hlinkClick r:id="rId6"/>
              </a:rPr>
              <a:t>=1#</a:t>
            </a:r>
            <a:r>
              <a:rPr lang="cs-CZ" sz="1600" dirty="0" err="1" smtClean="0">
                <a:hlinkClick r:id="rId6"/>
              </a:rPr>
              <a:t>ai</a:t>
            </a:r>
            <a:r>
              <a:rPr lang="cs-CZ" sz="1600" dirty="0" smtClean="0">
                <a:hlinkClick r:id="rId6"/>
              </a:rPr>
              <a:t>:MC900441743|</a:t>
            </a:r>
            <a:r>
              <a:rPr lang="cs-CZ" sz="1600" dirty="0" err="1" smtClean="0">
                <a:hlinkClick r:id="rId6"/>
              </a:rPr>
              <a:t>mt</a:t>
            </a:r>
            <a:r>
              <a:rPr lang="cs-CZ" sz="1600" dirty="0" smtClean="0">
                <a:hlinkClick r:id="rId6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http://office.</a:t>
            </a:r>
            <a:r>
              <a:rPr lang="cs-CZ" sz="1600" dirty="0" err="1" smtClean="0">
                <a:hlinkClick r:id="rId7"/>
              </a:rPr>
              <a:t>microsoft.com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cs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images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results.aspx</a:t>
            </a:r>
            <a:r>
              <a:rPr lang="cs-CZ" sz="1600" dirty="0" smtClean="0">
                <a:hlinkClick r:id="rId7"/>
              </a:rPr>
              <a:t>?</a:t>
            </a:r>
            <a:r>
              <a:rPr lang="cs-CZ" sz="1600" dirty="0" err="1" smtClean="0">
                <a:hlinkClick r:id="rId7"/>
              </a:rPr>
              <a:t>qu</a:t>
            </a:r>
            <a:r>
              <a:rPr lang="cs-CZ" sz="1600" dirty="0" smtClean="0">
                <a:hlinkClick r:id="rId7"/>
              </a:rPr>
              <a:t>=k%C3%A1va&amp;</a:t>
            </a:r>
            <a:r>
              <a:rPr lang="cs-CZ" sz="1600" dirty="0" err="1" smtClean="0">
                <a:hlinkClick r:id="rId7"/>
              </a:rPr>
              <a:t>ctt</a:t>
            </a:r>
            <a:r>
              <a:rPr lang="cs-CZ" sz="1600" dirty="0" smtClean="0">
                <a:hlinkClick r:id="rId7"/>
              </a:rPr>
              <a:t>=1#</a:t>
            </a:r>
            <a:r>
              <a:rPr lang="cs-CZ" sz="1600" dirty="0" err="1" smtClean="0">
                <a:hlinkClick r:id="rId7"/>
              </a:rPr>
              <a:t>ai</a:t>
            </a:r>
            <a:r>
              <a:rPr lang="cs-CZ" sz="1600" dirty="0" smtClean="0">
                <a:hlinkClick r:id="rId7"/>
              </a:rPr>
              <a:t>:MP900403166|</a:t>
            </a:r>
            <a:r>
              <a:rPr lang="cs-CZ" sz="1600" dirty="0" err="1" smtClean="0">
                <a:hlinkClick r:id="rId7"/>
              </a:rPr>
              <a:t>mt</a:t>
            </a:r>
            <a:r>
              <a:rPr lang="cs-CZ" sz="1600" dirty="0" smtClean="0">
                <a:hlinkClick r:id="rId7"/>
              </a:rPr>
              <a:t>:0|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http://office.</a:t>
            </a:r>
            <a:r>
              <a:rPr lang="cs-CZ" sz="1600" dirty="0" err="1" smtClean="0">
                <a:hlinkClick r:id="rId8"/>
              </a:rPr>
              <a:t>microsoft.com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cs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images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results.aspx</a:t>
            </a:r>
            <a:r>
              <a:rPr lang="cs-CZ" sz="1600" dirty="0" smtClean="0">
                <a:hlinkClick r:id="rId8"/>
              </a:rPr>
              <a:t>?</a:t>
            </a:r>
            <a:r>
              <a:rPr lang="cs-CZ" sz="1600" dirty="0" err="1" smtClean="0">
                <a:hlinkClick r:id="rId8"/>
              </a:rPr>
              <a:t>qu</a:t>
            </a:r>
            <a:r>
              <a:rPr lang="cs-CZ" sz="1600" dirty="0" smtClean="0">
                <a:hlinkClick r:id="rId8"/>
              </a:rPr>
              <a:t>=%C4%8Daj&amp;</a:t>
            </a:r>
            <a:r>
              <a:rPr lang="cs-CZ" sz="1600" dirty="0" err="1" smtClean="0">
                <a:hlinkClick r:id="rId8"/>
              </a:rPr>
              <a:t>ctt</a:t>
            </a:r>
            <a:r>
              <a:rPr lang="cs-CZ" sz="1600" dirty="0" smtClean="0">
                <a:hlinkClick r:id="rId8"/>
              </a:rPr>
              <a:t>=1#</a:t>
            </a:r>
            <a:r>
              <a:rPr lang="cs-CZ" sz="1600" dirty="0" err="1" smtClean="0">
                <a:hlinkClick r:id="rId8"/>
              </a:rPr>
              <a:t>ai</a:t>
            </a:r>
            <a:r>
              <a:rPr lang="cs-CZ" sz="1600" dirty="0" smtClean="0">
                <a:hlinkClick r:id="rId8"/>
              </a:rPr>
              <a:t>:MC900208314|</a:t>
            </a:r>
            <a:r>
              <a:rPr lang="cs-CZ" sz="1600" dirty="0" err="1" smtClean="0">
                <a:hlinkClick r:id="rId8"/>
              </a:rPr>
              <a:t>mt</a:t>
            </a:r>
            <a:r>
              <a:rPr lang="cs-CZ" sz="1600" dirty="0" smtClean="0">
                <a:hlinkClick r:id="rId8"/>
              </a:rPr>
              <a:t>:0|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2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71</TotalTime>
  <Words>282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Motiv2</vt:lpstr>
      <vt:lpstr>FOOD AND DRINKS Anotace: Materiá je určen pro žáky 7. ročníku a  slouží k seznámení a procvičení slovní zásoby Potraviny a nápoje.</vt:lpstr>
      <vt:lpstr>FRUIT AND VEGETABLES</vt:lpstr>
      <vt:lpstr>OTHER FOOD</vt:lpstr>
      <vt:lpstr>DRINKS</vt:lpstr>
      <vt:lpstr>PRACTICE</vt:lpstr>
      <vt:lpstr>PRACTICE</vt:lpstr>
      <vt:lpstr>METODICKÝ NÁVOD</vt:lpstr>
      <vt:lpstr>ODKAZY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 AND DRINKS</dc:title>
  <dc:creator>Lenočka</dc:creator>
  <cp:lastModifiedBy>PC-03TY</cp:lastModifiedBy>
  <cp:revision>11</cp:revision>
  <dcterms:created xsi:type="dcterms:W3CDTF">2012-01-22T17:12:22Z</dcterms:created>
  <dcterms:modified xsi:type="dcterms:W3CDTF">2012-03-07T09:09:39Z</dcterms:modified>
</cp:coreProperties>
</file>