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01E5E7-A40B-47AE-95CD-1AAA7C1D2FBE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683C843-8863-4049-9A2D-00194C8BB47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1.bp.blogspot.com/_74so2YIdYpM/TEd09Hqrm6I/AAAAAAAAApY/rwGCm5_Tawg/s1600/tall+copy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rolls-royce24.cz/rolls-royce-phantom-black-2006-21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85164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dirty="0" smtClean="0"/>
              <a:t>PŘÍDAVNÁ JMÉNA – ADJECTIVES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Anotace: Materiál je určen žákům 7. ročníku, navazuje na příslušný článek v učebnici Project  a slouží k jako materiál pro práci s textem a k výkladu a procvičení známých i nových přídavných jmen.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140968"/>
            <a:ext cx="7854696" cy="288032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Název školy: ZŠ </a:t>
            </a:r>
            <a:r>
              <a:rPr lang="cs-CZ" sz="1900" b="1" dirty="0" err="1" smtClean="0">
                <a:solidFill>
                  <a:schemeClr val="bg2">
                    <a:lumMod val="25000"/>
                  </a:schemeClr>
                </a:solidFill>
              </a:rPr>
              <a:t>štětí</a:t>
            </a: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, Ostrovní 300</a:t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Autor: Lenka </a:t>
            </a:r>
            <a:r>
              <a:rPr lang="cs-CZ" sz="1900" b="1" dirty="0" err="1" smtClean="0">
                <a:solidFill>
                  <a:schemeClr val="bg2">
                    <a:lumMod val="25000"/>
                  </a:schemeClr>
                </a:solidFill>
              </a:rPr>
              <a:t>Pizúrová</a:t>
            </a: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Název materiálu: VY_32_INOVACE_AJ.7.A.+B.10_</a:t>
            </a:r>
            <a:r>
              <a:rPr lang="cs-CZ" sz="1900" b="1" dirty="0" err="1" smtClean="0">
                <a:solidFill>
                  <a:schemeClr val="bg2">
                    <a:lumMod val="25000"/>
                  </a:schemeClr>
                </a:solidFill>
              </a:rPr>
              <a:t>adjectives</a:t>
            </a: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Název: </a:t>
            </a:r>
            <a:r>
              <a:rPr lang="cs-CZ" sz="1900" b="1" dirty="0" err="1" smtClean="0">
                <a:solidFill>
                  <a:schemeClr val="bg2">
                    <a:lumMod val="25000"/>
                  </a:schemeClr>
                </a:solidFill>
              </a:rPr>
              <a:t>Adjectives</a:t>
            </a: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Téma:  Přídavná jména</a:t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Datum</a:t>
            </a:r>
            <a:r>
              <a:rPr lang="cs-CZ" sz="1900" b="1" smtClean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cs-CZ" sz="1900" b="1" smtClean="0">
                <a:solidFill>
                  <a:schemeClr val="bg2">
                    <a:lumMod val="25000"/>
                  </a:schemeClr>
                </a:solidFill>
              </a:rPr>
              <a:t>30</a:t>
            </a:r>
            <a:r>
              <a:rPr lang="cs-CZ" sz="1900" b="1" smtClean="0">
                <a:solidFill>
                  <a:schemeClr val="bg2">
                    <a:lumMod val="25000"/>
                  </a:schemeClr>
                </a:solidFill>
              </a:rPr>
              <a:t>.03</a:t>
            </a: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. 2012</a:t>
            </a:r>
            <a:b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900" b="1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</a:p>
          <a:p>
            <a:pPr algn="l"/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132856"/>
            <a:ext cx="136815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>Ve slovníku najdi překlad následujících přídavných jmen a urči, u které osoby v textu jsou použita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2674640" cy="4677267"/>
          </a:xfrm>
        </p:spPr>
        <p:txBody>
          <a:bodyPr/>
          <a:lstStyle/>
          <a:p>
            <a:pPr algn="ctr"/>
            <a:r>
              <a:rPr lang="cs-CZ" b="1" dirty="0" smtClean="0"/>
              <a:t>ENGLISH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Beautiful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Gorgeous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Miserable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Expensive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Intelligent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Happy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19872" y="1916832"/>
            <a:ext cx="2516088" cy="4434840"/>
          </a:xfrm>
        </p:spPr>
        <p:txBody>
          <a:bodyPr/>
          <a:lstStyle/>
          <a:p>
            <a:pPr algn="ctr"/>
            <a:r>
              <a:rPr lang="cs-CZ" b="1" dirty="0" smtClean="0"/>
              <a:t>CZECH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1916832"/>
            <a:ext cx="28083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3"/>
              </a:buClr>
              <a:buSzPct val="120000"/>
              <a:buFont typeface="Arial" pitchFamily="34" charset="0"/>
              <a:buChar char="•"/>
            </a:pPr>
            <a:r>
              <a:rPr lang="cs-CZ" sz="2600" b="1" dirty="0"/>
              <a:t> </a:t>
            </a:r>
            <a:r>
              <a:rPr lang="cs-CZ" sz="2600" b="1" dirty="0" smtClean="0"/>
              <a:t>PERSON</a:t>
            </a:r>
            <a:endParaRPr lang="cs-CZ" sz="2600" b="1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>Ve slovníku najdi překlad následujících přídavných jmen a urči, u které osoby v textu jsou použita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2674640" cy="4677267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b="1" dirty="0" smtClean="0"/>
              <a:t>ENGLISH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Tall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Red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White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Proud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Nice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Big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Good-looking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19872" y="1916832"/>
            <a:ext cx="2516088" cy="4434840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b="1" dirty="0" smtClean="0"/>
              <a:t>CZECH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1916832"/>
            <a:ext cx="28083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3"/>
              </a:buClr>
              <a:buSzPct val="120000"/>
              <a:buFont typeface="Arial" pitchFamily="34" charset="0"/>
              <a:buChar char="•"/>
            </a:pPr>
            <a:r>
              <a:rPr lang="cs-CZ" sz="2600" b="1" dirty="0"/>
              <a:t> </a:t>
            </a:r>
            <a:r>
              <a:rPr lang="cs-CZ" sz="2600" b="1" dirty="0" smtClean="0"/>
              <a:t>PERSON</a:t>
            </a:r>
            <a:endParaRPr lang="cs-CZ" sz="2600" b="1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305800" cy="12264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What are these people and things like?</a:t>
            </a:r>
            <a:r>
              <a:rPr lang="cs-CZ" b="1" dirty="0" smtClean="0"/>
              <a:t> </a:t>
            </a:r>
            <a:r>
              <a:rPr lang="en-GB" b="1" dirty="0" smtClean="0"/>
              <a:t>Or what do they look like</a:t>
            </a:r>
            <a:r>
              <a:rPr lang="cs-CZ" b="1" dirty="0" smtClean="0"/>
              <a:t>?</a:t>
            </a:r>
            <a:endParaRPr lang="en-GB" b="1" dirty="0"/>
          </a:p>
        </p:txBody>
      </p:sp>
      <p:pic>
        <p:nvPicPr>
          <p:cNvPr id="1026" name="Picture 2" descr="anne hathaway devil wears prada hai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2880320" cy="3816424"/>
          </a:xfrm>
          <a:prstGeom prst="rect">
            <a:avLst/>
          </a:prstGeom>
          <a:noFill/>
        </p:spPr>
      </p:pic>
      <p:pic>
        <p:nvPicPr>
          <p:cNvPr id="1028" name="Picture 4" descr="http://1.bp.blogspot.com/_74so2YIdYpM/TEd09Hqrm6I/AAAAAAAAApY/rwGCm5_Tawg/s320/tall+cop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060848"/>
            <a:ext cx="2952328" cy="37444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5877272"/>
            <a:ext cx="3185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This girl is beautiful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en-GB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8957" y="5949280"/>
            <a:ext cx="4135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The bird on the right is tall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305800" cy="129840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What are these people and things like?</a:t>
            </a:r>
            <a:r>
              <a:rPr lang="cs-CZ" b="1" dirty="0" smtClean="0"/>
              <a:t> </a:t>
            </a:r>
            <a:r>
              <a:rPr lang="en-GB" b="1" dirty="0" smtClean="0"/>
              <a:t>Or what do they look like</a:t>
            </a:r>
            <a:r>
              <a:rPr lang="cs-CZ" b="1" dirty="0" smtClean="0"/>
              <a:t>?</a:t>
            </a:r>
            <a:endParaRPr lang="cs-CZ" dirty="0"/>
          </a:p>
        </p:txBody>
      </p:sp>
      <p:pic>
        <p:nvPicPr>
          <p:cNvPr id="18434" name="Picture 2" descr="fotografie,příroda,savci,sloni,sloni afričtí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88840"/>
            <a:ext cx="4032448" cy="3671689"/>
          </a:xfrm>
          <a:prstGeom prst="rect">
            <a:avLst/>
          </a:prstGeom>
          <a:noFill/>
        </p:spPr>
      </p:pic>
      <p:pic>
        <p:nvPicPr>
          <p:cNvPr id="18436" name="Picture 4" descr="fotografie,hrdost,koncepty,pávi,peří,příroda,ptáci,zvíř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844824"/>
            <a:ext cx="3960440" cy="36716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157192"/>
            <a:ext cx="37365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Elephant is a big animal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5157192"/>
            <a:ext cx="4025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Peacock is a proud animal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600" decel="100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600" decel="100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00" decel="100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00" decel="100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305800" cy="129840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What are these people and things like?</a:t>
            </a:r>
            <a:r>
              <a:rPr lang="cs-CZ" b="1" dirty="0" smtClean="0"/>
              <a:t> </a:t>
            </a:r>
            <a:r>
              <a:rPr lang="en-GB" b="1" dirty="0" smtClean="0"/>
              <a:t>Or what do they look like</a:t>
            </a:r>
            <a:r>
              <a:rPr lang="cs-CZ" b="1" dirty="0" smtClean="0"/>
              <a:t>?</a:t>
            </a:r>
            <a:endParaRPr lang="cs-CZ" dirty="0"/>
          </a:p>
        </p:txBody>
      </p:sp>
      <p:pic>
        <p:nvPicPr>
          <p:cNvPr id="19458" name="Picture 2" descr="http://www.rolls-royce24.cz/wp-content/uploads/2011/01/2006-Rolls-Royce-Phantom-Black-3-300x22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492896"/>
            <a:ext cx="3888432" cy="2952328"/>
          </a:xfrm>
          <a:prstGeom prst="rect">
            <a:avLst/>
          </a:prstGeom>
          <a:noFill/>
        </p:spPr>
      </p:pic>
      <p:pic>
        <p:nvPicPr>
          <p:cNvPr id="19460" name="Picture 4" descr="http://ida.convio.net/images/content/pagebuilder/Albert_Einste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2132856"/>
            <a:ext cx="3928070" cy="390299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517232"/>
            <a:ext cx="5103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Rolls Royce is a very expensive car.</a:t>
            </a:r>
            <a:endParaRPr lang="en-GB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05561" y="6165304"/>
            <a:ext cx="6238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Albert Einstein was a very intelligent man.</a:t>
            </a:r>
            <a:endParaRPr lang="en-GB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pPr algn="ctr"/>
            <a:r>
              <a:rPr lang="en-GB" dirty="0" smtClean="0"/>
              <a:t>Match the opposites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7492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expensive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intelligent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tall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happy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beautiful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big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white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7492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short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miserable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ugly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cheap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black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stupid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small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omb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vychází z textu v učebnici Project, lekce 5, část D – Valentine´s </a:t>
            </a:r>
            <a:r>
              <a:rPr lang="cs-CZ" dirty="0" err="1" smtClean="0"/>
              <a:t>Day</a:t>
            </a:r>
            <a:r>
              <a:rPr lang="cs-CZ" dirty="0" smtClean="0"/>
              <a:t> (str. 58)</a:t>
            </a:r>
          </a:p>
          <a:p>
            <a:r>
              <a:rPr lang="cs-CZ" dirty="0" smtClean="0"/>
              <a:t>Žáci nejprve vytvoří ze zadaného textu komiks</a:t>
            </a:r>
          </a:p>
          <a:p>
            <a:r>
              <a:rPr lang="cs-CZ" dirty="0" smtClean="0"/>
              <a:t>Prezentace: žáci s pomocí slovníku doplňují české překlady přídavných jmen a zapisují, u které osoby ze článku jsou daná př. jména použita.</a:t>
            </a:r>
          </a:p>
          <a:p>
            <a:r>
              <a:rPr lang="cs-CZ" dirty="0" smtClean="0"/>
              <a:t>U dalších </a:t>
            </a:r>
            <a:r>
              <a:rPr lang="cs-CZ" dirty="0" err="1" smtClean="0"/>
              <a:t>slidů</a:t>
            </a:r>
            <a:r>
              <a:rPr lang="cs-CZ" dirty="0" smtClean="0"/>
              <a:t> žáci vždy řeknou jednoduchou větu dle obrázku (např. </a:t>
            </a:r>
            <a:r>
              <a:rPr lang="cs-CZ" dirty="0" err="1" smtClean="0"/>
              <a:t>Elephan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animal</a:t>
            </a:r>
            <a:r>
              <a:rPr lang="cs-CZ" dirty="0" smtClean="0"/>
              <a:t>.) za použití jednoho z předchozích př. jmen.</a:t>
            </a:r>
          </a:p>
          <a:p>
            <a:r>
              <a:rPr lang="cs-CZ" dirty="0" smtClean="0"/>
              <a:t>V poslední části žáci spojují protiklady.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r>
              <a:rPr lang="cs-CZ" sz="2200" b="1" dirty="0" err="1" smtClean="0"/>
              <a:t>Anne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Hathaway</a:t>
            </a:r>
            <a:r>
              <a:rPr lang="cs-CZ" sz="2200" dirty="0" smtClean="0"/>
              <a:t>,</a:t>
            </a:r>
            <a:r>
              <a:rPr lang="cs-CZ" sz="2200" dirty="0" smtClean="0">
                <a:solidFill>
                  <a:srgbClr val="FFC000"/>
                </a:solidFill>
              </a:rPr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cit. 2011-03-24</a:t>
            </a:r>
            <a:r>
              <a:rPr lang="en-US" sz="2200" dirty="0" smtClean="0"/>
              <a:t>]</a:t>
            </a:r>
            <a:r>
              <a:rPr lang="cs-CZ" sz="2200" dirty="0" smtClean="0"/>
              <a:t>.</a:t>
            </a:r>
            <a:r>
              <a:rPr lang="en-US" sz="2200" dirty="0" smtClean="0"/>
              <a:t> </a:t>
            </a:r>
            <a:r>
              <a:rPr lang="cs-CZ" sz="2200" dirty="0" smtClean="0"/>
              <a:t>Dostupné z: </a:t>
            </a:r>
          </a:p>
          <a:p>
            <a:pPr>
              <a:buNone/>
            </a:pPr>
            <a:r>
              <a:rPr lang="cs-CZ" sz="2200" dirty="0" smtClean="0"/>
              <a:t>    http://www.</a:t>
            </a:r>
            <a:r>
              <a:rPr lang="cs-CZ" sz="2200" dirty="0" err="1" smtClean="0"/>
              <a:t>moviespad.com</a:t>
            </a:r>
            <a:r>
              <a:rPr lang="cs-CZ" sz="2200" dirty="0" smtClean="0"/>
              <a:t>/celebrity/</a:t>
            </a:r>
            <a:r>
              <a:rPr lang="cs-CZ" sz="2200" dirty="0" err="1" smtClean="0"/>
              <a:t>images</a:t>
            </a:r>
            <a:r>
              <a:rPr lang="cs-CZ" sz="2200" dirty="0" smtClean="0"/>
              <a:t>/42286/</a:t>
            </a:r>
            <a:r>
              <a:rPr lang="cs-CZ" sz="2200" dirty="0" err="1" smtClean="0"/>
              <a:t>anne</a:t>
            </a:r>
            <a:r>
              <a:rPr lang="cs-CZ" sz="2200" dirty="0" smtClean="0"/>
              <a:t>-</a:t>
            </a:r>
            <a:r>
              <a:rPr lang="cs-CZ" sz="2200" dirty="0" err="1" smtClean="0"/>
              <a:t>hathaway</a:t>
            </a:r>
            <a:r>
              <a:rPr lang="cs-CZ" sz="2200" dirty="0" smtClean="0"/>
              <a:t>-</a:t>
            </a:r>
            <a:r>
              <a:rPr lang="cs-CZ" sz="2200" dirty="0" err="1" smtClean="0"/>
              <a:t>devil</a:t>
            </a:r>
            <a:r>
              <a:rPr lang="cs-CZ" sz="2200" dirty="0" smtClean="0"/>
              <a:t>-</a:t>
            </a:r>
            <a:r>
              <a:rPr lang="cs-CZ" sz="2200" dirty="0" err="1" smtClean="0"/>
              <a:t>wears</a:t>
            </a:r>
            <a:r>
              <a:rPr lang="cs-CZ" sz="2200" dirty="0" smtClean="0"/>
              <a:t>-</a:t>
            </a:r>
            <a:r>
              <a:rPr lang="cs-CZ" sz="2200" dirty="0" err="1" smtClean="0"/>
              <a:t>prada</a:t>
            </a:r>
            <a:r>
              <a:rPr lang="cs-CZ" sz="2200" dirty="0" smtClean="0"/>
              <a:t>-</a:t>
            </a:r>
            <a:r>
              <a:rPr lang="cs-CZ" sz="2200" dirty="0" err="1" smtClean="0"/>
              <a:t>hair</a:t>
            </a:r>
            <a:r>
              <a:rPr lang="cs-CZ" sz="2200" dirty="0" smtClean="0"/>
              <a:t>/</a:t>
            </a:r>
          </a:p>
          <a:p>
            <a:r>
              <a:rPr lang="cs-CZ" sz="2200" b="1" dirty="0" smtClean="0"/>
              <a:t>Ptáčci</a:t>
            </a:r>
            <a:r>
              <a:rPr lang="cs-CZ" sz="2200" dirty="0" smtClean="0"/>
              <a:t>,</a:t>
            </a:r>
            <a:r>
              <a:rPr lang="cs-CZ" sz="2200" dirty="0" smtClean="0">
                <a:solidFill>
                  <a:srgbClr val="FFC000"/>
                </a:solidFill>
              </a:rPr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cit. 2011-03-24</a:t>
            </a:r>
            <a:r>
              <a:rPr lang="en-US" sz="2200" dirty="0" smtClean="0"/>
              <a:t>]</a:t>
            </a:r>
            <a:r>
              <a:rPr lang="cs-CZ" sz="2200" dirty="0" smtClean="0"/>
              <a:t>.</a:t>
            </a:r>
            <a:r>
              <a:rPr lang="en-US" sz="2200" dirty="0" smtClean="0"/>
              <a:t> </a:t>
            </a:r>
            <a:r>
              <a:rPr lang="cs-CZ" sz="2200" dirty="0" smtClean="0"/>
              <a:t>Dostupné z: http://drawingsfromamexican.blogspot.com/2010/07/tall.html</a:t>
            </a:r>
          </a:p>
          <a:p>
            <a:r>
              <a:rPr lang="cs-CZ" sz="2200" b="1" dirty="0" err="1" smtClean="0"/>
              <a:t>Rolls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Royce</a:t>
            </a:r>
            <a:r>
              <a:rPr lang="cs-CZ" sz="2200" dirty="0" smtClean="0"/>
              <a:t>,</a:t>
            </a:r>
            <a:r>
              <a:rPr lang="cs-CZ" sz="2200" dirty="0" smtClean="0">
                <a:solidFill>
                  <a:srgbClr val="FFC000"/>
                </a:solidFill>
              </a:rPr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cit. 2011-03-24</a:t>
            </a:r>
            <a:r>
              <a:rPr lang="en-US" sz="2200" dirty="0" smtClean="0"/>
              <a:t>]</a:t>
            </a:r>
            <a:r>
              <a:rPr lang="cs-CZ" sz="2200" dirty="0" smtClean="0"/>
              <a:t>.</a:t>
            </a:r>
            <a:r>
              <a:rPr lang="en-US" sz="2200" dirty="0" smtClean="0"/>
              <a:t> </a:t>
            </a:r>
            <a:r>
              <a:rPr lang="cs-CZ" sz="2200" dirty="0" smtClean="0"/>
              <a:t>Dostupné z: </a:t>
            </a:r>
          </a:p>
          <a:p>
            <a:pPr>
              <a:buNone/>
            </a:pPr>
            <a:r>
              <a:rPr lang="cs-CZ" sz="2200" dirty="0" smtClean="0"/>
              <a:t>    http://www.</a:t>
            </a:r>
            <a:r>
              <a:rPr lang="cs-CZ" sz="2200" dirty="0" err="1" smtClean="0"/>
              <a:t>rolls</a:t>
            </a:r>
            <a:r>
              <a:rPr lang="cs-CZ" sz="2200" dirty="0" smtClean="0"/>
              <a:t>-royce24.cz/</a:t>
            </a:r>
            <a:r>
              <a:rPr lang="cs-CZ" sz="2200" dirty="0" err="1" smtClean="0"/>
              <a:t>rolls</a:t>
            </a:r>
            <a:r>
              <a:rPr lang="cs-CZ" sz="2200" dirty="0" smtClean="0"/>
              <a:t>-</a:t>
            </a:r>
            <a:r>
              <a:rPr lang="cs-CZ" sz="2200" dirty="0" err="1" smtClean="0"/>
              <a:t>royce</a:t>
            </a:r>
            <a:r>
              <a:rPr lang="cs-CZ" sz="2200" dirty="0" smtClean="0"/>
              <a:t>-</a:t>
            </a:r>
            <a:r>
              <a:rPr lang="cs-CZ" sz="2200" dirty="0" err="1" smtClean="0"/>
              <a:t>phantom</a:t>
            </a:r>
            <a:r>
              <a:rPr lang="cs-CZ" sz="2200" dirty="0" smtClean="0"/>
              <a:t>-</a:t>
            </a:r>
            <a:r>
              <a:rPr lang="cs-CZ" sz="2200" dirty="0" err="1" smtClean="0"/>
              <a:t>black</a:t>
            </a:r>
            <a:r>
              <a:rPr lang="cs-CZ" sz="2200" dirty="0" smtClean="0"/>
              <a:t>-2006-21</a:t>
            </a:r>
          </a:p>
          <a:p>
            <a:r>
              <a:rPr lang="cs-CZ" sz="2200" b="1" dirty="0" smtClean="0"/>
              <a:t>Albert Einstein</a:t>
            </a:r>
            <a:r>
              <a:rPr lang="cs-CZ" sz="2200" dirty="0" smtClean="0"/>
              <a:t>,</a:t>
            </a:r>
            <a:r>
              <a:rPr lang="cs-CZ" sz="2200" dirty="0" smtClean="0">
                <a:solidFill>
                  <a:srgbClr val="FFC000"/>
                </a:solidFill>
              </a:rPr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cit. 2011-03-24</a:t>
            </a:r>
            <a:r>
              <a:rPr lang="en-US" sz="2200" dirty="0" smtClean="0"/>
              <a:t>]</a:t>
            </a:r>
            <a:r>
              <a:rPr lang="cs-CZ" sz="2200" dirty="0" smtClean="0"/>
              <a:t>.</a:t>
            </a:r>
            <a:r>
              <a:rPr lang="en-US" sz="2200" dirty="0" smtClean="0"/>
              <a:t> </a:t>
            </a:r>
            <a:r>
              <a:rPr lang="cs-CZ" sz="2200" dirty="0" smtClean="0"/>
              <a:t>Dostupné z:</a:t>
            </a:r>
          </a:p>
          <a:p>
            <a:pPr>
              <a:buNone/>
            </a:pPr>
            <a:r>
              <a:rPr lang="cs-CZ" sz="2200" dirty="0" smtClean="0"/>
              <a:t>    http://happy-</a:t>
            </a:r>
            <a:r>
              <a:rPr lang="cs-CZ" sz="2200" dirty="0" err="1" smtClean="0"/>
              <a:t>birthday</a:t>
            </a:r>
            <a:r>
              <a:rPr lang="cs-CZ" sz="2200" dirty="0" smtClean="0"/>
              <a:t>-</a:t>
            </a:r>
            <a:r>
              <a:rPr lang="cs-CZ" sz="2200" dirty="0" err="1" smtClean="0"/>
              <a:t>albert</a:t>
            </a:r>
            <a:r>
              <a:rPr lang="cs-CZ" sz="2200" dirty="0" smtClean="0"/>
              <a:t>-</a:t>
            </a:r>
            <a:r>
              <a:rPr lang="cs-CZ" sz="2200" dirty="0" err="1" smtClean="0"/>
              <a:t>einstein.seebyseeing.net</a:t>
            </a:r>
            <a:r>
              <a:rPr lang="cs-CZ" sz="2200" dirty="0" smtClean="0"/>
              <a:t>/</a:t>
            </a:r>
          </a:p>
          <a:p>
            <a:r>
              <a:rPr lang="cs-CZ" sz="2400" dirty="0" smtClean="0"/>
              <a:t>Klipart </a:t>
            </a:r>
            <a:r>
              <a:rPr lang="en-US" sz="2400" dirty="0" smtClean="0"/>
              <a:t>[</a:t>
            </a:r>
            <a:r>
              <a:rPr lang="cs-CZ" sz="2400" dirty="0" smtClean="0"/>
              <a:t>on-line</a:t>
            </a:r>
            <a:r>
              <a:rPr lang="en-US" sz="2400" dirty="0" smtClean="0"/>
              <a:t>]</a:t>
            </a:r>
            <a:r>
              <a:rPr lang="cs-CZ" sz="2400" dirty="0" smtClean="0"/>
              <a:t>. 2012 </a:t>
            </a:r>
            <a:r>
              <a:rPr lang="en-US" sz="2400" dirty="0" smtClean="0"/>
              <a:t>[</a:t>
            </a:r>
            <a:r>
              <a:rPr lang="cs-CZ" sz="2400" dirty="0" smtClean="0"/>
              <a:t>cit. 2012-03-24</a:t>
            </a:r>
            <a:r>
              <a:rPr lang="en-US" sz="2400" dirty="0" smtClean="0"/>
              <a:t>]</a:t>
            </a:r>
            <a:r>
              <a:rPr lang="cs-CZ" sz="2400" dirty="0" smtClean="0"/>
              <a:t>. Dostupný z www:</a:t>
            </a:r>
          </a:p>
          <a:p>
            <a:pPr>
              <a:buNone/>
            </a:pPr>
            <a:r>
              <a:rPr lang="cs-CZ" sz="2200" dirty="0" smtClean="0"/>
              <a:t>     http://office.</a:t>
            </a:r>
            <a:r>
              <a:rPr lang="cs-CZ" sz="2200" dirty="0" err="1" smtClean="0"/>
              <a:t>microsoft.com</a:t>
            </a:r>
            <a:r>
              <a:rPr lang="cs-CZ" sz="2200" dirty="0" smtClean="0"/>
              <a:t>/</a:t>
            </a:r>
            <a:r>
              <a:rPr lang="cs-CZ" sz="2200" dirty="0" err="1" smtClean="0"/>
              <a:t>cs</a:t>
            </a:r>
            <a:r>
              <a:rPr lang="cs-CZ" sz="2200" dirty="0" smtClean="0"/>
              <a:t>-</a:t>
            </a:r>
            <a:r>
              <a:rPr lang="cs-CZ" sz="2200" dirty="0" err="1" smtClean="0"/>
              <a:t>cz</a:t>
            </a:r>
            <a:r>
              <a:rPr lang="cs-CZ" sz="2200" dirty="0" smtClean="0"/>
              <a:t>/</a:t>
            </a:r>
            <a:r>
              <a:rPr lang="cs-CZ" sz="2200" dirty="0" err="1" smtClean="0"/>
              <a:t>images</a:t>
            </a:r>
            <a:r>
              <a:rPr lang="cs-CZ" sz="2200" dirty="0" smtClean="0"/>
              <a:t>/</a:t>
            </a:r>
            <a:r>
              <a:rPr lang="cs-CZ" sz="2200" dirty="0" err="1" smtClean="0"/>
              <a:t>results.aspx</a:t>
            </a:r>
            <a:r>
              <a:rPr lang="cs-CZ" sz="2200" dirty="0" smtClean="0"/>
              <a:t>?</a:t>
            </a:r>
            <a:r>
              <a:rPr lang="cs-CZ" sz="2200" dirty="0" err="1" smtClean="0"/>
              <a:t>qu</a:t>
            </a:r>
            <a:r>
              <a:rPr lang="cs-CZ" sz="2200" dirty="0" smtClean="0"/>
              <a:t>=slon&amp;ex=1&amp;</a:t>
            </a:r>
            <a:r>
              <a:rPr lang="cs-CZ" sz="2200" dirty="0" err="1" smtClean="0"/>
              <a:t>origin</a:t>
            </a:r>
            <a:r>
              <a:rPr lang="cs-CZ" sz="2200" dirty="0" smtClean="0"/>
              <a:t>=FX010132103#</a:t>
            </a:r>
            <a:r>
              <a:rPr lang="cs-CZ" sz="2200" dirty="0" err="1" smtClean="0"/>
              <a:t>ai</a:t>
            </a:r>
            <a:r>
              <a:rPr lang="cs-CZ" sz="2200" dirty="0" smtClean="0"/>
              <a:t>:MP900409213|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</TotalTime>
  <Words>347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PŘÍDAVNÁ JMÉNA – ADJECTIVES Anotace: Materiál je určen žákům 7. ročníku, navazuje na příslušný článek v učebnici Project  a slouží k jako materiál pro práci s textem a k výkladu a procvičení známých i nových přídavných jmen. </vt:lpstr>
      <vt:lpstr>Ve slovníku najdi překlad následujících přídavných jmen a urči, u které osoby v textu jsou použita</vt:lpstr>
      <vt:lpstr>Ve slovníku najdi překlad následujících přídavných jmen a urči, u které osoby v textu jsou použita</vt:lpstr>
      <vt:lpstr>What are these people and things like? Or what do they look like?</vt:lpstr>
      <vt:lpstr>What are these people and things like? Or what do they look like?</vt:lpstr>
      <vt:lpstr>What are these people and things like? Or what do they look like?</vt:lpstr>
      <vt:lpstr>Match the opposites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PC-03TY</cp:lastModifiedBy>
  <cp:revision>8</cp:revision>
  <dcterms:created xsi:type="dcterms:W3CDTF">2012-03-24T08:57:36Z</dcterms:created>
  <dcterms:modified xsi:type="dcterms:W3CDTF">2012-03-30T07:19:21Z</dcterms:modified>
</cp:coreProperties>
</file>