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Matra Drozdová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VY_32_INOVACE_08AJ_5tr_SLOVICKA3.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3.lekce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1.11.2012 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845DC48-E4D7-4963-9D98-03CC38774BA3}" type="presOf" srcId="{39F8B381-5807-488E-AC22-73DD4140ED4A}" destId="{612116FE-9061-44B1-A457-8F1AFBD162E0}" srcOrd="0" destOrd="0" presId="urn:microsoft.com/office/officeart/2005/8/layout/vList2"/>
    <dgm:cxn modelId="{137846F1-756B-4C42-BF00-029B24B8418F}" type="presOf" srcId="{6B0205A6-422D-4956-AD89-0CEBCAE4530D}" destId="{B1DDF1AD-3BC2-43B8-A8D0-A33120EFAF7C}" srcOrd="0" destOrd="0" presId="urn:microsoft.com/office/officeart/2005/8/layout/vList2"/>
    <dgm:cxn modelId="{48405491-7F1E-43B2-AC90-E5BF4FDAB7DF}" type="presOf" srcId="{C73C7642-F245-4585-8F88-243F9FAEF6CA}" destId="{1C4BCB69-D3A6-4CCF-9871-D9B9359B8159}" srcOrd="0" destOrd="0" presId="urn:microsoft.com/office/officeart/2005/8/layout/vList2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8F061DED-BD85-4926-A8C5-C39CBD683909}" type="presOf" srcId="{EBC41103-E2E5-4D48-9B4B-425520D3D098}" destId="{97CBBA99-26B9-4E2D-BA76-BF47FEBF0134}" srcOrd="0" destOrd="0" presId="urn:microsoft.com/office/officeart/2005/8/layout/vList2"/>
    <dgm:cxn modelId="{5993019B-94F7-488E-A34B-96BB7D355915}" type="presOf" srcId="{FBBFC3EA-9D9D-4F3A-BEA6-9C2C0E46BF20}" destId="{ACAD381E-21DC-4C07-8FDD-119C2EC3BB2E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57665A45-A8A0-439F-89FD-C5930215D107}" type="presOf" srcId="{445C7998-7549-48B0-BD68-D4F0167F02E5}" destId="{7B541546-39A7-4633-AED0-6028788110D7}" srcOrd="0" destOrd="0" presId="urn:microsoft.com/office/officeart/2005/8/layout/vList2"/>
    <dgm:cxn modelId="{2C6F4331-A4C0-4153-B169-966145EAD68A}" type="presOf" srcId="{019433A1-1324-4DE1-9E6F-32B851095F74}" destId="{ABF03533-6AD0-44CD-A08E-C9977356B6A8}" srcOrd="0" destOrd="0" presId="urn:microsoft.com/office/officeart/2005/8/layout/vList2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CB66F7F-3CDF-4A84-93AB-763F983C01D1}" type="presParOf" srcId="{612116FE-9061-44B1-A457-8F1AFBD162E0}" destId="{7B541546-39A7-4633-AED0-6028788110D7}" srcOrd="0" destOrd="0" presId="urn:microsoft.com/office/officeart/2005/8/layout/vList2"/>
    <dgm:cxn modelId="{8FD12188-D362-4F7E-8AD7-D63C8CB5BB09}" type="presParOf" srcId="{612116FE-9061-44B1-A457-8F1AFBD162E0}" destId="{9B9314F6-85CC-4C49-B24D-6AF5DF05D800}" srcOrd="1" destOrd="0" presId="urn:microsoft.com/office/officeart/2005/8/layout/vList2"/>
    <dgm:cxn modelId="{30284357-0BC1-414E-82AA-E07F0C1F62D1}" type="presParOf" srcId="{612116FE-9061-44B1-A457-8F1AFBD162E0}" destId="{ACAD381E-21DC-4C07-8FDD-119C2EC3BB2E}" srcOrd="2" destOrd="0" presId="urn:microsoft.com/office/officeart/2005/8/layout/vList2"/>
    <dgm:cxn modelId="{CC82FAC3-FE17-4514-AC27-7AEA7E867B4E}" type="presParOf" srcId="{612116FE-9061-44B1-A457-8F1AFBD162E0}" destId="{208194AD-7544-4854-B7A4-4A67E5453B54}" srcOrd="3" destOrd="0" presId="urn:microsoft.com/office/officeart/2005/8/layout/vList2"/>
    <dgm:cxn modelId="{312C5C0C-EEC6-4918-9628-AD026D251FBC}" type="presParOf" srcId="{612116FE-9061-44B1-A457-8F1AFBD162E0}" destId="{ABF03533-6AD0-44CD-A08E-C9977356B6A8}" srcOrd="4" destOrd="0" presId="urn:microsoft.com/office/officeart/2005/8/layout/vList2"/>
    <dgm:cxn modelId="{4B5A8B1B-BDAB-4AF3-9E2A-20227F5A5DF3}" type="presParOf" srcId="{612116FE-9061-44B1-A457-8F1AFBD162E0}" destId="{60E42310-8BB6-41EA-B44F-0BAC7EFC9B2E}" srcOrd="5" destOrd="0" presId="urn:microsoft.com/office/officeart/2005/8/layout/vList2"/>
    <dgm:cxn modelId="{EF05C115-B6F1-41C6-BE9C-FD6B2D8400B1}" type="presParOf" srcId="{612116FE-9061-44B1-A457-8F1AFBD162E0}" destId="{1C4BCB69-D3A6-4CCF-9871-D9B9359B8159}" srcOrd="6" destOrd="0" presId="urn:microsoft.com/office/officeart/2005/8/layout/vList2"/>
    <dgm:cxn modelId="{BD4B0849-4895-45CC-9C70-53953E5ACB36}" type="presParOf" srcId="{612116FE-9061-44B1-A457-8F1AFBD162E0}" destId="{34DE5943-AAB5-4DC3-B765-99B35FCB6ECD}" srcOrd="7" destOrd="0" presId="urn:microsoft.com/office/officeart/2005/8/layout/vList2"/>
    <dgm:cxn modelId="{6DAFD89A-DC2A-4B1A-976B-22696AD2696B}" type="presParOf" srcId="{612116FE-9061-44B1-A457-8F1AFBD162E0}" destId="{97CBBA99-26B9-4E2D-BA76-BF47FEBF0134}" srcOrd="8" destOrd="0" presId="urn:microsoft.com/office/officeart/2005/8/layout/vList2"/>
    <dgm:cxn modelId="{F687B0E6-D24C-46D4-A8D5-4464199FBF83}" type="presParOf" srcId="{612116FE-9061-44B1-A457-8F1AFBD162E0}" destId="{9A22653A-B2DB-4D9E-A633-AD2EC219A723}" srcOrd="9" destOrd="0" presId="urn:microsoft.com/office/officeart/2005/8/layout/vList2"/>
    <dgm:cxn modelId="{7E0DDF4B-B14D-4949-95BE-2FCDD751F7AA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11707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školy</a:t>
          </a:r>
          <a:r>
            <a:rPr lang="cs-CZ" sz="1700" b="1" kern="1200" dirty="0" smtClean="0"/>
            <a:t>: Základní škola a Mateřská škola Troskotovice, příspěvková organizace</a:t>
          </a:r>
          <a:endParaRPr lang="cs-CZ" sz="1700" kern="1200" dirty="0"/>
        </a:p>
      </dsp:txBody>
      <dsp:txXfrm>
        <a:off x="0" y="117072"/>
        <a:ext cx="8208912" cy="676260"/>
      </dsp:txXfrm>
    </dsp:sp>
    <dsp:sp modelId="{ACAD381E-21DC-4C07-8FDD-119C2EC3BB2E}">
      <dsp:nvSpPr>
        <dsp:cNvPr id="0" name=""/>
        <dsp:cNvSpPr/>
      </dsp:nvSpPr>
      <dsp:spPr>
        <a:xfrm>
          <a:off x="0" y="84229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-89630"/>
                <a:satOff val="-258"/>
                <a:lumOff val="13871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-89630"/>
                <a:satOff val="-258"/>
                <a:lumOff val="13871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-89630"/>
                <a:satOff val="-258"/>
                <a:lumOff val="13871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Autor</a:t>
          </a:r>
          <a:r>
            <a:rPr lang="cs-CZ" sz="1700" kern="1200" dirty="0" smtClean="0"/>
            <a:t>: Matra Drozdová </a:t>
          </a:r>
          <a:endParaRPr lang="cs-CZ" sz="1700" kern="1200" dirty="0"/>
        </a:p>
      </dsp:txBody>
      <dsp:txXfrm>
        <a:off x="0" y="842292"/>
        <a:ext cx="8208912" cy="676260"/>
      </dsp:txXfrm>
    </dsp:sp>
    <dsp:sp modelId="{ABF03533-6AD0-44CD-A08E-C9977356B6A8}">
      <dsp:nvSpPr>
        <dsp:cNvPr id="0" name=""/>
        <dsp:cNvSpPr/>
      </dsp:nvSpPr>
      <dsp:spPr>
        <a:xfrm>
          <a:off x="0" y="156751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-179261"/>
                <a:satOff val="-515"/>
                <a:lumOff val="27743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-179261"/>
                <a:satOff val="-515"/>
                <a:lumOff val="27743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-179261"/>
                <a:satOff val="-515"/>
                <a:lumOff val="27743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Název : </a:t>
          </a:r>
          <a:r>
            <a:rPr lang="cs-CZ" sz="1700" kern="1200" dirty="0" smtClean="0"/>
            <a:t>VY_32_INOVACE_08AJ_5tr_SLOVICKA3.</a:t>
          </a:r>
          <a:endParaRPr lang="cs-CZ" sz="1700" kern="1200" dirty="0"/>
        </a:p>
      </dsp:txBody>
      <dsp:txXfrm>
        <a:off x="0" y="1567512"/>
        <a:ext cx="8208912" cy="676260"/>
      </dsp:txXfrm>
    </dsp:sp>
    <dsp:sp modelId="{1C4BCB69-D3A6-4CCF-9871-D9B9359B8159}">
      <dsp:nvSpPr>
        <dsp:cNvPr id="0" name=""/>
        <dsp:cNvSpPr/>
      </dsp:nvSpPr>
      <dsp:spPr>
        <a:xfrm>
          <a:off x="0" y="229273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-268891"/>
                <a:satOff val="-773"/>
                <a:lumOff val="41614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-268891"/>
                <a:satOff val="-773"/>
                <a:lumOff val="41614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-268891"/>
                <a:satOff val="-773"/>
                <a:lumOff val="41614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Téma</a:t>
          </a:r>
          <a:r>
            <a:rPr lang="cs-CZ" sz="1700" kern="1200" dirty="0" smtClean="0"/>
            <a:t>: Procvičování slovíček 3.lekce</a:t>
          </a:r>
          <a:endParaRPr lang="cs-CZ" sz="1700" kern="1200" dirty="0"/>
        </a:p>
      </dsp:txBody>
      <dsp:txXfrm>
        <a:off x="0" y="2292732"/>
        <a:ext cx="8208912" cy="676260"/>
      </dsp:txXfrm>
    </dsp:sp>
    <dsp:sp modelId="{97CBBA99-26B9-4E2D-BA76-BF47FEBF0134}">
      <dsp:nvSpPr>
        <dsp:cNvPr id="0" name=""/>
        <dsp:cNvSpPr/>
      </dsp:nvSpPr>
      <dsp:spPr>
        <a:xfrm>
          <a:off x="0" y="3017951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-179261"/>
                <a:satOff val="-515"/>
                <a:lumOff val="27743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-179261"/>
                <a:satOff val="-515"/>
                <a:lumOff val="27743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-179261"/>
                <a:satOff val="-515"/>
                <a:lumOff val="27743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/>
            <a:t>Číslo </a:t>
          </a:r>
          <a:r>
            <a:rPr lang="cs-CZ" sz="1700" kern="1200" dirty="0" smtClean="0"/>
            <a:t>projektu: 01</a:t>
          </a:r>
          <a:endParaRPr lang="cs-CZ" sz="1700" kern="1200" dirty="0"/>
        </a:p>
      </dsp:txBody>
      <dsp:txXfrm>
        <a:off x="0" y="3017951"/>
        <a:ext cx="8208912" cy="676260"/>
      </dsp:txXfrm>
    </dsp:sp>
    <dsp:sp modelId="{B1DDF1AD-3BC2-43B8-A8D0-A33120EFAF7C}">
      <dsp:nvSpPr>
        <dsp:cNvPr id="0" name=""/>
        <dsp:cNvSpPr/>
      </dsp:nvSpPr>
      <dsp:spPr>
        <a:xfrm>
          <a:off x="0" y="3743172"/>
          <a:ext cx="8208912" cy="67626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-89630"/>
                <a:satOff val="-258"/>
                <a:lumOff val="13871"/>
                <a:alphaOff val="0"/>
                <a:tint val="10000"/>
                <a:satMod val="300000"/>
              </a:schemeClr>
            </a:gs>
            <a:gs pos="34000">
              <a:schemeClr val="accent1">
                <a:shade val="50000"/>
                <a:hueOff val="-89630"/>
                <a:satOff val="-258"/>
                <a:lumOff val="13871"/>
                <a:alphaOff val="0"/>
                <a:tint val="13500"/>
                <a:satMod val="250000"/>
              </a:schemeClr>
            </a:gs>
            <a:gs pos="100000">
              <a:schemeClr val="accent1">
                <a:shade val="50000"/>
                <a:hueOff val="-89630"/>
                <a:satOff val="-258"/>
                <a:lumOff val="13871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Vytvořeno: 1.11.2012 </a:t>
          </a:r>
          <a:endParaRPr lang="cs-CZ" sz="1700" kern="1200" dirty="0"/>
        </a:p>
      </dsp:txBody>
      <dsp:txXfrm>
        <a:off x="0" y="3743172"/>
        <a:ext cx="8208912" cy="6762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CDAF337-3B2D-441F-8564-58BB384C524F}" type="datetimeFigureOut">
              <a:rPr lang="cs-CZ" smtClean="0"/>
              <a:pPr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3A52949-5F17-471F-AEB7-F201166E209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25875133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2141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5. 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3.lekce </a:t>
            </a:r>
            <a:r>
              <a:rPr lang="cs-CZ" dirty="0"/>
              <a:t>( učebnice </a:t>
            </a:r>
            <a:r>
              <a:rPr lang="cs-CZ" dirty="0" err="1"/>
              <a:t>Chatterbox</a:t>
            </a:r>
            <a:r>
              <a:rPr lang="cs-CZ" dirty="0"/>
              <a:t> 3 )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spojování slovíček, přiřazování slovíček k obrázkům, napiš co vidíš.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4338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 numCol="1"/>
          <a:lstStyle/>
          <a:p>
            <a:pPr marL="0" indent="0" algn="ctr">
              <a:buNone/>
            </a:pPr>
            <a:endParaRPr lang="cs-CZ" sz="4800" dirty="0"/>
          </a:p>
          <a:p>
            <a:pPr algn="ctr"/>
            <a:r>
              <a:rPr lang="cs-CZ" sz="4800" dirty="0" smtClean="0"/>
              <a:t> Doplň tabulku slovíček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6840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41454700"/>
              </p:ext>
            </p:extLst>
          </p:nvPr>
        </p:nvGraphicFramePr>
        <p:xfrm>
          <a:off x="755576" y="1628800"/>
          <a:ext cx="7480872" cy="4680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0218"/>
                <a:gridCol w="1870218"/>
                <a:gridCol w="1870218"/>
                <a:gridCol w="1870218"/>
              </a:tblGrid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Czech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English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bin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clock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tygr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štětec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close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say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netopýr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tabule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book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shelves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classroom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šimpanz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zavřít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any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fly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dirty="0" smtClean="0"/>
                        <a:t>použít, užít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vzhůru nohama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jungle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Miss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natírat, malovat</a:t>
                      </a:r>
                      <a:endParaRPr lang="cs-CZ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maso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004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man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swim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1231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00808"/>
            <a:ext cx="7408333" cy="44253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400" dirty="0" smtClean="0"/>
          </a:p>
          <a:p>
            <a:pPr algn="ctr"/>
            <a:r>
              <a:rPr lang="cs-CZ" sz="4400" dirty="0" smtClean="0"/>
              <a:t>Přiřaď k sobě správná slovíčka (k dvojici napiš stejná čísla )</a:t>
            </a:r>
            <a:endParaRPr lang="cs-CZ" sz="4400" dirty="0"/>
          </a:p>
        </p:txBody>
      </p:sp>
      <p:pic>
        <p:nvPicPr>
          <p:cNvPr id="2050" name="Picture 2" descr="C:\Users\0MGM\AppData\Local\Microsoft\Windows\Temporary Internet Files\Content.IE5\I8SP2OYV\MP90042439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892454"/>
            <a:ext cx="2408379" cy="1603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0622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399032"/>
          </a:xfrm>
        </p:spPr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27584" y="1628800"/>
            <a:ext cx="7408333" cy="4464496"/>
          </a:xfrm>
        </p:spPr>
        <p:txBody>
          <a:bodyPr numCol="2">
            <a:noAutofit/>
          </a:bodyPr>
          <a:lstStyle/>
          <a:p>
            <a:r>
              <a:rPr lang="cs-CZ" sz="2000" dirty="0" smtClean="0">
                <a:solidFill>
                  <a:schemeClr val="accent1"/>
                </a:solidFill>
              </a:rPr>
              <a:t> </a:t>
            </a:r>
            <a:r>
              <a:rPr lang="cs-CZ" sz="2000" dirty="0" smtClean="0"/>
              <a:t>hlídač v  zoo</a:t>
            </a:r>
            <a:endParaRPr lang="cs-CZ" sz="2000" dirty="0"/>
          </a:p>
          <a:p>
            <a:r>
              <a:rPr lang="cs-CZ" sz="2000" dirty="0" smtClean="0"/>
              <a:t> plavat</a:t>
            </a:r>
          </a:p>
          <a:p>
            <a:r>
              <a:rPr lang="cs-CZ" sz="2000" dirty="0" smtClean="0"/>
              <a:t> spát</a:t>
            </a:r>
          </a:p>
          <a:p>
            <a:r>
              <a:rPr lang="cs-CZ" sz="2000" dirty="0" smtClean="0"/>
              <a:t> říci, říkat</a:t>
            </a:r>
          </a:p>
          <a:p>
            <a:r>
              <a:rPr lang="cs-CZ" sz="2000" dirty="0" smtClean="0"/>
              <a:t> natírat, malovat</a:t>
            </a:r>
          </a:p>
          <a:p>
            <a:r>
              <a:rPr lang="cs-CZ" sz="2000" dirty="0" smtClean="0"/>
              <a:t> test</a:t>
            </a:r>
          </a:p>
          <a:p>
            <a:r>
              <a:rPr lang="cs-CZ" sz="2000" dirty="0"/>
              <a:t> </a:t>
            </a:r>
            <a:r>
              <a:rPr lang="cs-CZ" sz="2000" dirty="0" err="1" smtClean="0"/>
              <a:t>fly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třída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vzhůru nohama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použít, užít</a:t>
            </a:r>
          </a:p>
          <a:p>
            <a:r>
              <a:rPr lang="cs-CZ" sz="2000" dirty="0" smtClean="0"/>
              <a:t> slečna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zavřít</a:t>
            </a:r>
          </a:p>
          <a:p>
            <a:r>
              <a:rPr lang="cs-CZ" sz="2000" dirty="0" err="1" smtClean="0"/>
              <a:t>say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letět </a:t>
            </a:r>
          </a:p>
          <a:p>
            <a:r>
              <a:rPr lang="cs-CZ" sz="2000" dirty="0" err="1" smtClean="0"/>
              <a:t>sleep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use </a:t>
            </a:r>
          </a:p>
          <a:p>
            <a:r>
              <a:rPr lang="cs-CZ" sz="2000" dirty="0"/>
              <a:t> </a:t>
            </a:r>
            <a:r>
              <a:rPr lang="cs-CZ" sz="2000" dirty="0" err="1" smtClean="0"/>
              <a:t>classroom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zoo-</a:t>
            </a:r>
            <a:r>
              <a:rPr lang="cs-CZ" sz="2000" dirty="0" err="1" smtClean="0"/>
              <a:t>keeper</a:t>
            </a:r>
            <a:endParaRPr lang="cs-CZ" sz="2000" dirty="0" smtClean="0"/>
          </a:p>
          <a:p>
            <a:r>
              <a:rPr lang="cs-CZ" sz="2000" dirty="0" err="1"/>
              <a:t>u</a:t>
            </a:r>
            <a:r>
              <a:rPr lang="cs-CZ" sz="2000" dirty="0" err="1" smtClean="0"/>
              <a:t>pside-down</a:t>
            </a:r>
            <a:r>
              <a:rPr lang="cs-CZ" sz="2000" dirty="0" smtClean="0"/>
              <a:t> </a:t>
            </a:r>
          </a:p>
          <a:p>
            <a:r>
              <a:rPr lang="cs-CZ" sz="2000" dirty="0" smtClean="0"/>
              <a:t>Miss </a:t>
            </a:r>
          </a:p>
          <a:p>
            <a:r>
              <a:rPr lang="cs-CZ" sz="2000" dirty="0" err="1" smtClean="0"/>
              <a:t>paint</a:t>
            </a:r>
            <a:r>
              <a:rPr lang="cs-CZ" sz="2000" dirty="0" smtClean="0"/>
              <a:t>  </a:t>
            </a:r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close</a:t>
            </a:r>
            <a:endParaRPr lang="cs-CZ" sz="2000" dirty="0" smtClean="0"/>
          </a:p>
          <a:p>
            <a:r>
              <a:rPr lang="cs-CZ" sz="2000" dirty="0" smtClean="0"/>
              <a:t> </a:t>
            </a:r>
            <a:r>
              <a:rPr lang="cs-CZ" sz="2000" dirty="0" err="1" smtClean="0"/>
              <a:t>swim</a:t>
            </a:r>
            <a:endParaRPr lang="cs-CZ" sz="2000" dirty="0" smtClean="0"/>
          </a:p>
          <a:p>
            <a:r>
              <a:rPr lang="cs-CZ" sz="2000" dirty="0"/>
              <a:t>t</a:t>
            </a:r>
            <a:r>
              <a:rPr lang="cs-CZ" sz="2000" dirty="0" smtClean="0"/>
              <a:t>est, prověrka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17559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780929"/>
            <a:ext cx="7408333" cy="334523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k obrázkům anglický význam</a:t>
            </a:r>
            <a:endParaRPr lang="cs-CZ" sz="3600" dirty="0"/>
          </a:p>
        </p:txBody>
      </p:sp>
      <p:pic>
        <p:nvPicPr>
          <p:cNvPr id="3074" name="Picture 2" descr="C:\Users\0MGM\AppData\Local\Microsoft\Windows\Temporary Internet Files\Content.IE5\IAUGW1VP\MP9004007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554314"/>
            <a:ext cx="2047254" cy="163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90105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82356"/>
            <a:ext cx="8229600" cy="1252728"/>
          </a:xfrm>
        </p:spPr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</a:t>
            </a:r>
            <a:r>
              <a:rPr lang="cs-CZ" dirty="0" smtClean="0">
                <a:solidFill>
                  <a:schemeClr val="accent1"/>
                </a:solidFill>
              </a:rPr>
              <a:t>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772816"/>
            <a:ext cx="7408333" cy="435334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6064" y="3226884"/>
            <a:ext cx="1615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07490" y="325362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31972" y="3253626"/>
            <a:ext cx="1436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37448" y="324993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1" y="6113732"/>
            <a:ext cx="152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478353" y="6093296"/>
            <a:ext cx="1436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90420" y="6113732"/>
            <a:ext cx="172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</a:t>
            </a:r>
            <a:endParaRPr lang="cs-CZ" dirty="0"/>
          </a:p>
        </p:txBody>
      </p:sp>
      <p:pic>
        <p:nvPicPr>
          <p:cNvPr id="4098" name="Picture 2" descr="C:\Users\0MGM\AppData\Local\Microsoft\Windows\Temporary Internet Files\Content.IE5\O6WTK7WX\MP9004012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11971" y="4236966"/>
            <a:ext cx="1169237" cy="17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0MGM\AppData\Local\Microsoft\Windows\Temporary Internet Files\Content.IE5\HP0FEHII\MP90040322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2908" y="1427038"/>
            <a:ext cx="1167004" cy="174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0MGM\AppData\Local\Microsoft\Windows\Temporary Internet Files\Content.IE5\K0O7W0UI\MP90043289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0420" y="4725144"/>
            <a:ext cx="1790200" cy="118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0MGM\AppData\Local\Microsoft\Windows\Temporary Internet Files\Content.IE5\S7687CZ2\MP90040067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39002" y="1782098"/>
            <a:ext cx="1394593" cy="139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0MGM\AppData\Local\Microsoft\Windows\Temporary Internet Files\Content.IE5\WHA0CRGC\MC90032947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5298" y="1970549"/>
            <a:ext cx="1803149" cy="102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0MGM\AppData\Local\Microsoft\Windows\Temporary Internet Files\Content.IE5\NI0M4XV6\MC9003402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8023" y="4235431"/>
            <a:ext cx="1318565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0MGM\AppData\Local\Microsoft\Windows\Temporary Internet Files\Content.IE5\AM1I8PN9\MC90019237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6154" y="4144032"/>
            <a:ext cx="1358856" cy="1876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0MGM\AppData\Local\Microsoft\Windows\Temporary Internet Files\Content.IE5\AM1I8PN9\MP90043180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365" y="1963893"/>
            <a:ext cx="1800906" cy="1212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656154" y="6113732"/>
            <a:ext cx="150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55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>
                <a:solidFill>
                  <a:schemeClr val="accent1"/>
                </a:solidFill>
              </a:rPr>
              <a:t>Vocabulary</a:t>
            </a:r>
            <a:r>
              <a:rPr lang="cs-CZ" dirty="0" smtClean="0">
                <a:solidFill>
                  <a:schemeClr val="accent1"/>
                </a:solidFill>
              </a:rPr>
              <a:t> unit 3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2780929"/>
            <a:ext cx="7408333" cy="3345234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/>
              <a:t>Napiš anglicky všechno to co vidíš</a:t>
            </a:r>
            <a:endParaRPr lang="cs-CZ" sz="3600" dirty="0"/>
          </a:p>
        </p:txBody>
      </p:sp>
      <p:pic>
        <p:nvPicPr>
          <p:cNvPr id="5123" name="Picture 3" descr="C:\Users\0MGM\AppData\Local\Microsoft\Windows\Temporary Internet Files\Content.IE5\WHA0CRGC\MP9004425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509120"/>
            <a:ext cx="2411760" cy="160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6907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51374114"/>
              </p:ext>
            </p:extLst>
          </p:nvPr>
        </p:nvGraphicFramePr>
        <p:xfrm>
          <a:off x="971600" y="5085184"/>
          <a:ext cx="740886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1772"/>
                <a:gridCol w="1481772"/>
                <a:gridCol w="1481772"/>
                <a:gridCol w="1481772"/>
                <a:gridCol w="1481772"/>
              </a:tblGrid>
              <a:tr h="370840">
                <a:tc gridSpan="5">
                  <a:txBody>
                    <a:bodyPr/>
                    <a:lstStyle/>
                    <a:p>
                      <a:r>
                        <a:rPr lang="cs-CZ" dirty="0" smtClean="0"/>
                        <a:t>I </a:t>
                      </a:r>
                      <a:r>
                        <a:rPr lang="cs-CZ" dirty="0" err="1" smtClean="0"/>
                        <a:t>can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see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75976"/>
            <a:ext cx="6915142" cy="456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7876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Ilustrace</a:t>
            </a:r>
            <a:r>
              <a:rPr lang="cs-CZ" dirty="0">
                <a:solidFill>
                  <a:srgbClr val="0070C0"/>
                </a:solidFill>
              </a:rPr>
              <a:t>: </a:t>
            </a:r>
            <a:r>
              <a:rPr lang="cs-CZ" dirty="0" smtClean="0">
                <a:solidFill>
                  <a:srgbClr val="0070C0"/>
                </a:solidFill>
              </a:rPr>
              <a:t>office.microsoft.com</a:t>
            </a:r>
          </a:p>
          <a:p>
            <a:r>
              <a:rPr lang="cs-CZ" dirty="0">
                <a:solidFill>
                  <a:srgbClr val="0070C0"/>
                </a:solidFill>
              </a:rPr>
              <a:t>http://www.puzzle-prodej.cz/karneval-zvirat/</a:t>
            </a:r>
          </a:p>
          <a:p>
            <a:pPr marL="6400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037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207</TotalTime>
  <Words>240</Words>
  <Application>Microsoft Office PowerPoint</Application>
  <PresentationFormat>Předvádění na obrazovce (4:3)</PresentationFormat>
  <Paragraphs>88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Talent</vt:lpstr>
      <vt:lpstr>Snímek 1</vt:lpstr>
      <vt:lpstr>Anotace</vt:lpstr>
      <vt:lpstr>Vocabulary unit 3</vt:lpstr>
      <vt:lpstr>Vocabulary unit 3</vt:lpstr>
      <vt:lpstr>Vocabulary unit 3</vt:lpstr>
      <vt:lpstr>Vocabulary unit 3</vt:lpstr>
      <vt:lpstr>Vocabulary unit 3</vt:lpstr>
      <vt:lpstr>Vocabulary unit 3</vt:lpstr>
      <vt:lpstr>Vocabulary unit 3</vt:lpstr>
      <vt:lpstr>Snímek 10</vt:lpstr>
      <vt:lpstr>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Simona</cp:lastModifiedBy>
  <cp:revision>26</cp:revision>
  <dcterms:created xsi:type="dcterms:W3CDTF">2012-09-27T12:50:30Z</dcterms:created>
  <dcterms:modified xsi:type="dcterms:W3CDTF">2012-11-04T19:21:02Z</dcterms:modified>
</cp:coreProperties>
</file>