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64" r:id="rId2"/>
  </p:sldMasterIdLst>
  <p:notesMasterIdLst>
    <p:notesMasterId r:id="rId11"/>
  </p:notesMasterIdLst>
  <p:sldIdLst>
    <p:sldId id="266" r:id="rId3"/>
    <p:sldId id="260" r:id="rId4"/>
    <p:sldId id="257" r:id="rId5"/>
    <p:sldId id="261" r:id="rId6"/>
    <p:sldId id="258" r:id="rId7"/>
    <p:sldId id="262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1" autoAdjust="0"/>
    <p:restoredTop sz="86290" autoAdjust="0"/>
  </p:normalViewPr>
  <p:slideViewPr>
    <p:cSldViewPr>
      <p:cViewPr varScale="1">
        <p:scale>
          <a:sx n="64" d="100"/>
          <a:sy n="64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F1791C7-E801-4C63-9978-FC6021407E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69493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E90507-CAF0-4397-9822-E8426FE06829}" type="slidenum">
              <a:rPr lang="cs-CZ"/>
              <a:pPr/>
              <a:t>2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-01-13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http://cs.wikipedia.org/wiki/Soubor:Bundesarchiv_Bild_183-71043-0003,_Wladimir_Iljitsch_Lenin.jpg a http://cs.wikipedia.org/wiki/Soubor:Joseph_Stalin_Colour.jpg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7B9D31-A89E-4424-9E20-C09F2A63F908}" type="slidenum">
              <a:rPr lang="cs-CZ"/>
              <a:pPr/>
              <a:t>3</a:t>
            </a:fld>
            <a:endParaRPr lang="cs-CZ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F3CB05-3953-4F74-97D5-4DA65AFFC8BB}" type="slidenum">
              <a:rPr lang="cs-CZ"/>
              <a:pPr/>
              <a:t>4</a:t>
            </a:fld>
            <a:endParaRPr lang="cs-CZ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-01-13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http://cs.wikipedia.org/wiki/Soubor:Famine_Saratov_1922.jpg a http://cs.wikipedia.org/wiki/Soubor:GolodomorKharkiv.jpg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13F323-B9CD-43C3-B60D-7ECB043FD850}" type="slidenum">
              <a:rPr lang="cs-CZ"/>
              <a:pPr/>
              <a:t>5</a:t>
            </a:fld>
            <a:endParaRPr lang="cs-CZ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E748B8-F372-4FC8-81BC-C9C18429592F}" type="slidenum">
              <a:rPr lang="cs-CZ"/>
              <a:pPr/>
              <a:t>6</a:t>
            </a:fld>
            <a:endParaRPr lang="cs-CZ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-01-13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http://cs.wikipedia.org/wiki/Soubor:Canal_Mer_Blanche.jpg a http://cs.wikipedia.org/wiki/Soubor:Evstafiev-solzhenitsyn.jpg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F7E0C9-E3E2-4264-9223-AC11268172E8}" type="slidenum">
              <a:rPr lang="cs-CZ"/>
              <a:pPr/>
              <a:t>7</a:t>
            </a:fld>
            <a:endParaRPr lang="cs-CZ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659E4B-A998-42DC-80AA-F77611C3BF9C}" type="slidenum">
              <a:rPr lang="cs-CZ"/>
              <a:pPr/>
              <a:t>8</a:t>
            </a:fld>
            <a:endParaRPr lang="cs-CZ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02543B-26E2-49EC-B1D7-D3125728B1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5395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6D579-485A-4AB2-952F-47C25C33F7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71717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707682-7CDE-4C54-BEC7-3395DA0937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71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421E4-2F7C-488D-8BF0-4BAF03928A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0386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B030B3-2778-4149-9081-DFBFA62A0C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962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422E5-9B17-4668-9931-AF62D07AC3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1358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447E98-B14D-4383-A9FC-57DB11C4F6F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7568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7E48B2-C782-4455-9C91-16854F6662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1161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ED3091-34A9-4663-A421-36683F2F769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2620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B4DE53-D4AD-4226-BB2D-93CA792C205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235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BC5758-83A2-471B-B52C-FEA418F36A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5605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970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83971" name="Freeform 3"/>
            <p:cNvSpPr>
              <a:spLocks/>
            </p:cNvSpPr>
            <p:nvPr/>
          </p:nvSpPr>
          <p:spPr bwMode="hidden">
            <a:xfrm>
              <a:off x="0" y="0"/>
              <a:ext cx="5758" cy="1043"/>
            </a:xfrm>
            <a:custGeom>
              <a:avLst/>
              <a:gdLst>
                <a:gd name="T0" fmla="*/ 5740 w 5740"/>
                <a:gd name="T1" fmla="*/ 1043 h 1043"/>
                <a:gd name="T2" fmla="*/ 0 w 5740"/>
                <a:gd name="T3" fmla="*/ 1043 h 1043"/>
                <a:gd name="T4" fmla="*/ 0 w 5740"/>
                <a:gd name="T5" fmla="*/ 0 h 1043"/>
                <a:gd name="T6" fmla="*/ 5740 w 5740"/>
                <a:gd name="T7" fmla="*/ 0 h 1043"/>
                <a:gd name="T8" fmla="*/ 5740 w 5740"/>
                <a:gd name="T9" fmla="*/ 1043 h 1043"/>
                <a:gd name="T10" fmla="*/ 5740 w 5740"/>
                <a:gd name="T11" fmla="*/ 1043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83972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83973" name="Freeform 5"/>
              <p:cNvSpPr>
                <a:spLocks/>
              </p:cNvSpPr>
              <p:nvPr/>
            </p:nvSpPr>
            <p:spPr bwMode="hidden">
              <a:xfrm>
                <a:off x="1" y="104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4" name="Freeform 6"/>
              <p:cNvSpPr>
                <a:spLocks/>
              </p:cNvSpPr>
              <p:nvPr/>
            </p:nvSpPr>
            <p:spPr bwMode="hidden">
              <a:xfrm>
                <a:off x="0" y="3988"/>
                <a:ext cx="5758" cy="42"/>
              </a:xfrm>
              <a:custGeom>
                <a:avLst/>
                <a:gdLst>
                  <a:gd name="T0" fmla="*/ 0 w 5740"/>
                  <a:gd name="T1" fmla="*/ 42 h 42"/>
                  <a:gd name="T2" fmla="*/ 5740 w 5740"/>
                  <a:gd name="T3" fmla="*/ 42 h 42"/>
                  <a:gd name="T4" fmla="*/ 5740 w 5740"/>
                  <a:gd name="T5" fmla="*/ 0 h 42"/>
                  <a:gd name="T6" fmla="*/ 0 w 5740"/>
                  <a:gd name="T7" fmla="*/ 0 h 42"/>
                  <a:gd name="T8" fmla="*/ 0 w 5740"/>
                  <a:gd name="T9" fmla="*/ 42 h 42"/>
                  <a:gd name="T10" fmla="*/ 0 w 5740"/>
                  <a:gd name="T11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5" name="Freeform 7"/>
              <p:cNvSpPr>
                <a:spLocks/>
              </p:cNvSpPr>
              <p:nvPr/>
            </p:nvSpPr>
            <p:spPr bwMode="hidden">
              <a:xfrm>
                <a:off x="0" y="3665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6" name="Freeform 8"/>
              <p:cNvSpPr>
                <a:spLocks/>
              </p:cNvSpPr>
              <p:nvPr/>
            </p:nvSpPr>
            <p:spPr bwMode="hidden">
              <a:xfrm>
                <a:off x="0" y="3364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7" name="Freeform 9"/>
              <p:cNvSpPr>
                <a:spLocks/>
              </p:cNvSpPr>
              <p:nvPr/>
            </p:nvSpPr>
            <p:spPr bwMode="hidden">
              <a:xfrm>
                <a:off x="0" y="3105"/>
                <a:ext cx="5758" cy="31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8" name="Freeform 10"/>
              <p:cNvSpPr>
                <a:spLocks/>
              </p:cNvSpPr>
              <p:nvPr/>
            </p:nvSpPr>
            <p:spPr bwMode="hidden">
              <a:xfrm>
                <a:off x="0" y="2859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79" name="Freeform 11"/>
              <p:cNvSpPr>
                <a:spLocks/>
              </p:cNvSpPr>
              <p:nvPr/>
            </p:nvSpPr>
            <p:spPr bwMode="hidden">
              <a:xfrm>
                <a:off x="0" y="264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0" name="Freeform 12"/>
              <p:cNvSpPr>
                <a:spLocks/>
              </p:cNvSpPr>
              <p:nvPr/>
            </p:nvSpPr>
            <p:spPr bwMode="hidden">
              <a:xfrm>
                <a:off x="0" y="2433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1" name="Freeform 13"/>
              <p:cNvSpPr>
                <a:spLocks/>
              </p:cNvSpPr>
              <p:nvPr/>
            </p:nvSpPr>
            <p:spPr bwMode="hidden">
              <a:xfrm>
                <a:off x="0" y="2259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2" name="Freeform 14"/>
              <p:cNvSpPr>
                <a:spLocks/>
              </p:cNvSpPr>
              <p:nvPr/>
            </p:nvSpPr>
            <p:spPr bwMode="hidden">
              <a:xfrm>
                <a:off x="0" y="209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3" name="Freeform 15"/>
              <p:cNvSpPr>
                <a:spLocks/>
              </p:cNvSpPr>
              <p:nvPr/>
            </p:nvSpPr>
            <p:spPr bwMode="hidden">
              <a:xfrm>
                <a:off x="0" y="192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4" name="Freeform 16"/>
              <p:cNvSpPr>
                <a:spLocks/>
              </p:cNvSpPr>
              <p:nvPr/>
            </p:nvSpPr>
            <p:spPr bwMode="hidden">
              <a:xfrm>
                <a:off x="0" y="1645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5" name="Freeform 17"/>
              <p:cNvSpPr>
                <a:spLocks/>
              </p:cNvSpPr>
              <p:nvPr/>
            </p:nvSpPr>
            <p:spPr bwMode="hidden">
              <a:xfrm>
                <a:off x="0" y="177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6" name="Freeform 18"/>
              <p:cNvSpPr>
                <a:spLocks/>
              </p:cNvSpPr>
              <p:nvPr/>
            </p:nvSpPr>
            <p:spPr bwMode="hidden">
              <a:xfrm>
                <a:off x="0" y="1520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7" name="Freeform 19"/>
              <p:cNvSpPr>
                <a:spLocks/>
              </p:cNvSpPr>
              <p:nvPr/>
            </p:nvSpPr>
            <p:spPr bwMode="hidden">
              <a:xfrm>
                <a:off x="0" y="1394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8" name="Freeform 20"/>
              <p:cNvSpPr>
                <a:spLocks/>
              </p:cNvSpPr>
              <p:nvPr/>
            </p:nvSpPr>
            <p:spPr bwMode="hidden">
              <a:xfrm>
                <a:off x="0" y="128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89" name="Freeform 21"/>
              <p:cNvSpPr>
                <a:spLocks/>
              </p:cNvSpPr>
              <p:nvPr/>
            </p:nvSpPr>
            <p:spPr bwMode="hidden">
              <a:xfrm>
                <a:off x="0" y="117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0" name="Freeform 22"/>
              <p:cNvSpPr>
                <a:spLocks/>
              </p:cNvSpPr>
              <p:nvPr/>
            </p:nvSpPr>
            <p:spPr bwMode="hidden">
              <a:xfrm>
                <a:off x="0" y="2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1" name="Freeform 23"/>
              <p:cNvSpPr>
                <a:spLocks/>
              </p:cNvSpPr>
              <p:nvPr/>
            </p:nvSpPr>
            <p:spPr bwMode="hidden">
              <a:xfrm>
                <a:off x="0" y="186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2" name="Freeform 24"/>
              <p:cNvSpPr>
                <a:spLocks/>
              </p:cNvSpPr>
              <p:nvPr/>
            </p:nvSpPr>
            <p:spPr bwMode="hidden">
              <a:xfrm>
                <a:off x="0" y="475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3" name="Freeform 25"/>
              <p:cNvSpPr>
                <a:spLocks/>
              </p:cNvSpPr>
              <p:nvPr/>
            </p:nvSpPr>
            <p:spPr bwMode="hidden">
              <a:xfrm>
                <a:off x="0" y="337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4" name="Freeform 26"/>
              <p:cNvSpPr>
                <a:spLocks/>
              </p:cNvSpPr>
              <p:nvPr/>
            </p:nvSpPr>
            <p:spPr bwMode="hidden">
              <a:xfrm>
                <a:off x="0" y="60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5" name="Freeform 27"/>
              <p:cNvSpPr>
                <a:spLocks/>
              </p:cNvSpPr>
              <p:nvPr/>
            </p:nvSpPr>
            <p:spPr bwMode="hidden">
              <a:xfrm>
                <a:off x="0" y="72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6" name="Freeform 28"/>
              <p:cNvSpPr>
                <a:spLocks/>
              </p:cNvSpPr>
              <p:nvPr/>
            </p:nvSpPr>
            <p:spPr bwMode="hidden">
              <a:xfrm>
                <a:off x="0" y="841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997" name="Freeform 29"/>
              <p:cNvSpPr>
                <a:spLocks/>
              </p:cNvSpPr>
              <p:nvPr/>
            </p:nvSpPr>
            <p:spPr bwMode="hidden">
              <a:xfrm>
                <a:off x="0" y="943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83998" name="Group 30"/>
              <p:cNvGrpSpPr>
                <a:grpSpLocks/>
              </p:cNvGrpSpPr>
              <p:nvPr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83999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>
                    <a:gd name="T0" fmla="*/ 18 w 42"/>
                    <a:gd name="T1" fmla="*/ 1043 h 1043"/>
                    <a:gd name="T2" fmla="*/ 42 w 42"/>
                    <a:gd name="T3" fmla="*/ 1043 h 1043"/>
                    <a:gd name="T4" fmla="*/ 42 w 42"/>
                    <a:gd name="T5" fmla="*/ 0 h 1043"/>
                    <a:gd name="T6" fmla="*/ 0 w 42"/>
                    <a:gd name="T7" fmla="*/ 0 h 1043"/>
                    <a:gd name="T8" fmla="*/ 0 w 42"/>
                    <a:gd name="T9" fmla="*/ 1043 h 1043"/>
                    <a:gd name="T10" fmla="*/ 18 w 42"/>
                    <a:gd name="T11" fmla="*/ 1043 h 1043"/>
                    <a:gd name="T12" fmla="*/ 18 w 4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0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>
                    <a:gd name="T0" fmla="*/ 131 w 155"/>
                    <a:gd name="T1" fmla="*/ 1043 h 1043"/>
                    <a:gd name="T2" fmla="*/ 155 w 155"/>
                    <a:gd name="T3" fmla="*/ 1043 h 1043"/>
                    <a:gd name="T4" fmla="*/ 42 w 155"/>
                    <a:gd name="T5" fmla="*/ 0 h 1043"/>
                    <a:gd name="T6" fmla="*/ 0 w 155"/>
                    <a:gd name="T7" fmla="*/ 0 h 1043"/>
                    <a:gd name="T8" fmla="*/ 113 w 155"/>
                    <a:gd name="T9" fmla="*/ 1043 h 1043"/>
                    <a:gd name="T10" fmla="*/ 131 w 155"/>
                    <a:gd name="T11" fmla="*/ 1043 h 1043"/>
                    <a:gd name="T12" fmla="*/ 131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1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>
                    <a:gd name="T0" fmla="*/ 221 w 239"/>
                    <a:gd name="T1" fmla="*/ 1043 h 1043"/>
                    <a:gd name="T2" fmla="*/ 239 w 239"/>
                    <a:gd name="T3" fmla="*/ 1043 h 1043"/>
                    <a:gd name="T4" fmla="*/ 36 w 239"/>
                    <a:gd name="T5" fmla="*/ 0 h 1043"/>
                    <a:gd name="T6" fmla="*/ 0 w 239"/>
                    <a:gd name="T7" fmla="*/ 0 h 1043"/>
                    <a:gd name="T8" fmla="*/ 203 w 239"/>
                    <a:gd name="T9" fmla="*/ 1043 h 1043"/>
                    <a:gd name="T10" fmla="*/ 221 w 239"/>
                    <a:gd name="T11" fmla="*/ 1043 h 1043"/>
                    <a:gd name="T12" fmla="*/ 221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2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>
                    <a:gd name="T0" fmla="*/ 334 w 352"/>
                    <a:gd name="T1" fmla="*/ 1043 h 1043"/>
                    <a:gd name="T2" fmla="*/ 352 w 352"/>
                    <a:gd name="T3" fmla="*/ 1043 h 1043"/>
                    <a:gd name="T4" fmla="*/ 41 w 352"/>
                    <a:gd name="T5" fmla="*/ 0 h 1043"/>
                    <a:gd name="T6" fmla="*/ 0 w 352"/>
                    <a:gd name="T7" fmla="*/ 0 h 1043"/>
                    <a:gd name="T8" fmla="*/ 311 w 352"/>
                    <a:gd name="T9" fmla="*/ 1043 h 1043"/>
                    <a:gd name="T10" fmla="*/ 334 w 352"/>
                    <a:gd name="T11" fmla="*/ 1043 h 1043"/>
                    <a:gd name="T12" fmla="*/ 334 w 35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3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>
                    <a:gd name="T0" fmla="*/ 425 w 449"/>
                    <a:gd name="T1" fmla="*/ 1043 h 1043"/>
                    <a:gd name="T2" fmla="*/ 449 w 449"/>
                    <a:gd name="T3" fmla="*/ 1043 h 1043"/>
                    <a:gd name="T4" fmla="*/ 42 w 449"/>
                    <a:gd name="T5" fmla="*/ 0 h 1043"/>
                    <a:gd name="T6" fmla="*/ 0 w 449"/>
                    <a:gd name="T7" fmla="*/ 0 h 1043"/>
                    <a:gd name="T8" fmla="*/ 407 w 449"/>
                    <a:gd name="T9" fmla="*/ 1043 h 1043"/>
                    <a:gd name="T10" fmla="*/ 425 w 449"/>
                    <a:gd name="T11" fmla="*/ 1043 h 1043"/>
                    <a:gd name="T12" fmla="*/ 425 w 44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4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>
                    <a:gd name="T0" fmla="*/ 520 w 538"/>
                    <a:gd name="T1" fmla="*/ 1043 h 1043"/>
                    <a:gd name="T2" fmla="*/ 538 w 538"/>
                    <a:gd name="T3" fmla="*/ 1043 h 1043"/>
                    <a:gd name="T4" fmla="*/ 41 w 538"/>
                    <a:gd name="T5" fmla="*/ 0 h 1043"/>
                    <a:gd name="T6" fmla="*/ 0 w 538"/>
                    <a:gd name="T7" fmla="*/ 0 h 1043"/>
                    <a:gd name="T8" fmla="*/ 496 w 538"/>
                    <a:gd name="T9" fmla="*/ 1043 h 1043"/>
                    <a:gd name="T10" fmla="*/ 520 w 538"/>
                    <a:gd name="T11" fmla="*/ 1043 h 1043"/>
                    <a:gd name="T12" fmla="*/ 520 w 53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5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>
                    <a:gd name="T0" fmla="*/ 622 w 640"/>
                    <a:gd name="T1" fmla="*/ 1043 h 1043"/>
                    <a:gd name="T2" fmla="*/ 640 w 640"/>
                    <a:gd name="T3" fmla="*/ 1043 h 1043"/>
                    <a:gd name="T4" fmla="*/ 48 w 640"/>
                    <a:gd name="T5" fmla="*/ 0 h 1043"/>
                    <a:gd name="T6" fmla="*/ 0 w 640"/>
                    <a:gd name="T7" fmla="*/ 0 h 1043"/>
                    <a:gd name="T8" fmla="*/ 598 w 640"/>
                    <a:gd name="T9" fmla="*/ 1043 h 1043"/>
                    <a:gd name="T10" fmla="*/ 622 w 640"/>
                    <a:gd name="T11" fmla="*/ 1043 h 1043"/>
                    <a:gd name="T12" fmla="*/ 622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6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>
                    <a:gd name="T0" fmla="*/ 604 w 628"/>
                    <a:gd name="T1" fmla="*/ 935 h 935"/>
                    <a:gd name="T2" fmla="*/ 628 w 628"/>
                    <a:gd name="T3" fmla="*/ 935 h 935"/>
                    <a:gd name="T4" fmla="*/ 0 w 628"/>
                    <a:gd name="T5" fmla="*/ 0 h 935"/>
                    <a:gd name="T6" fmla="*/ 0 w 628"/>
                    <a:gd name="T7" fmla="*/ 66 h 935"/>
                    <a:gd name="T8" fmla="*/ 580 w 628"/>
                    <a:gd name="T9" fmla="*/ 935 h 935"/>
                    <a:gd name="T10" fmla="*/ 604 w 628"/>
                    <a:gd name="T11" fmla="*/ 935 h 935"/>
                    <a:gd name="T12" fmla="*/ 604 w 628"/>
                    <a:gd name="T13" fmla="*/ 935 h 9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7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>
                    <a:gd name="T0" fmla="*/ 18 w 155"/>
                    <a:gd name="T1" fmla="*/ 1043 h 1043"/>
                    <a:gd name="T2" fmla="*/ 42 w 155"/>
                    <a:gd name="T3" fmla="*/ 1043 h 1043"/>
                    <a:gd name="T4" fmla="*/ 155 w 155"/>
                    <a:gd name="T5" fmla="*/ 0 h 1043"/>
                    <a:gd name="T6" fmla="*/ 114 w 155"/>
                    <a:gd name="T7" fmla="*/ 0 h 1043"/>
                    <a:gd name="T8" fmla="*/ 0 w 155"/>
                    <a:gd name="T9" fmla="*/ 1043 h 1043"/>
                    <a:gd name="T10" fmla="*/ 18 w 155"/>
                    <a:gd name="T11" fmla="*/ 1043 h 1043"/>
                    <a:gd name="T12" fmla="*/ 18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8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>
                    <a:gd name="T0" fmla="*/ 18 w 239"/>
                    <a:gd name="T1" fmla="*/ 1043 h 1043"/>
                    <a:gd name="T2" fmla="*/ 36 w 239"/>
                    <a:gd name="T3" fmla="*/ 1043 h 1043"/>
                    <a:gd name="T4" fmla="*/ 239 w 239"/>
                    <a:gd name="T5" fmla="*/ 0 h 1043"/>
                    <a:gd name="T6" fmla="*/ 203 w 239"/>
                    <a:gd name="T7" fmla="*/ 0 h 1043"/>
                    <a:gd name="T8" fmla="*/ 0 w 239"/>
                    <a:gd name="T9" fmla="*/ 1043 h 1043"/>
                    <a:gd name="T10" fmla="*/ 18 w 239"/>
                    <a:gd name="T11" fmla="*/ 1043 h 1043"/>
                    <a:gd name="T12" fmla="*/ 18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09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>
                    <a:gd name="T0" fmla="*/ 24 w 358"/>
                    <a:gd name="T1" fmla="*/ 1043 h 1043"/>
                    <a:gd name="T2" fmla="*/ 42 w 358"/>
                    <a:gd name="T3" fmla="*/ 1043 h 1043"/>
                    <a:gd name="T4" fmla="*/ 358 w 358"/>
                    <a:gd name="T5" fmla="*/ 0 h 1043"/>
                    <a:gd name="T6" fmla="*/ 317 w 358"/>
                    <a:gd name="T7" fmla="*/ 0 h 1043"/>
                    <a:gd name="T8" fmla="*/ 0 w 358"/>
                    <a:gd name="T9" fmla="*/ 1043 h 1043"/>
                    <a:gd name="T10" fmla="*/ 24 w 358"/>
                    <a:gd name="T11" fmla="*/ 1043 h 1043"/>
                    <a:gd name="T12" fmla="*/ 24 w 35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0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>
                    <a:gd name="T0" fmla="*/ 18 w 448"/>
                    <a:gd name="T1" fmla="*/ 1043 h 1043"/>
                    <a:gd name="T2" fmla="*/ 41 w 448"/>
                    <a:gd name="T3" fmla="*/ 1043 h 1043"/>
                    <a:gd name="T4" fmla="*/ 448 w 448"/>
                    <a:gd name="T5" fmla="*/ 0 h 1043"/>
                    <a:gd name="T6" fmla="*/ 406 w 448"/>
                    <a:gd name="T7" fmla="*/ 0 h 1043"/>
                    <a:gd name="T8" fmla="*/ 0 w 448"/>
                    <a:gd name="T9" fmla="*/ 1043 h 1043"/>
                    <a:gd name="T10" fmla="*/ 18 w 448"/>
                    <a:gd name="T11" fmla="*/ 1043 h 1043"/>
                    <a:gd name="T12" fmla="*/ 18 w 44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1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>
                    <a:gd name="T0" fmla="*/ 18 w 539"/>
                    <a:gd name="T1" fmla="*/ 1043 h 1043"/>
                    <a:gd name="T2" fmla="*/ 42 w 539"/>
                    <a:gd name="T3" fmla="*/ 1043 h 1043"/>
                    <a:gd name="T4" fmla="*/ 539 w 539"/>
                    <a:gd name="T5" fmla="*/ 0 h 1043"/>
                    <a:gd name="T6" fmla="*/ 497 w 539"/>
                    <a:gd name="T7" fmla="*/ 0 h 1043"/>
                    <a:gd name="T8" fmla="*/ 0 w 539"/>
                    <a:gd name="T9" fmla="*/ 1043 h 1043"/>
                    <a:gd name="T10" fmla="*/ 18 w 539"/>
                    <a:gd name="T11" fmla="*/ 1043 h 1043"/>
                    <a:gd name="T12" fmla="*/ 18 w 5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2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>
                    <a:gd name="T0" fmla="*/ 18 w 640"/>
                    <a:gd name="T1" fmla="*/ 1043 h 1043"/>
                    <a:gd name="T2" fmla="*/ 42 w 640"/>
                    <a:gd name="T3" fmla="*/ 1043 h 1043"/>
                    <a:gd name="T4" fmla="*/ 640 w 640"/>
                    <a:gd name="T5" fmla="*/ 0 h 1043"/>
                    <a:gd name="T6" fmla="*/ 592 w 640"/>
                    <a:gd name="T7" fmla="*/ 0 h 1043"/>
                    <a:gd name="T8" fmla="*/ 0 w 640"/>
                    <a:gd name="T9" fmla="*/ 1043 h 1043"/>
                    <a:gd name="T10" fmla="*/ 18 w 640"/>
                    <a:gd name="T11" fmla="*/ 1043 h 1043"/>
                    <a:gd name="T12" fmla="*/ 18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3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>
                    <a:gd name="T0" fmla="*/ 24 w 670"/>
                    <a:gd name="T1" fmla="*/ 995 h 995"/>
                    <a:gd name="T2" fmla="*/ 48 w 670"/>
                    <a:gd name="T3" fmla="*/ 995 h 995"/>
                    <a:gd name="T4" fmla="*/ 670 w 670"/>
                    <a:gd name="T5" fmla="*/ 72 h 995"/>
                    <a:gd name="T6" fmla="*/ 670 w 670"/>
                    <a:gd name="T7" fmla="*/ 0 h 995"/>
                    <a:gd name="T8" fmla="*/ 0 w 670"/>
                    <a:gd name="T9" fmla="*/ 995 h 995"/>
                    <a:gd name="T10" fmla="*/ 24 w 670"/>
                    <a:gd name="T11" fmla="*/ 995 h 995"/>
                    <a:gd name="T12" fmla="*/ 24 w 670"/>
                    <a:gd name="T13" fmla="*/ 995 h 9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84014" name="Group 46"/>
              <p:cNvGrpSpPr>
                <a:grpSpLocks/>
              </p:cNvGrpSpPr>
              <p:nvPr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84015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>
                    <a:gd name="T0" fmla="*/ 281 w 305"/>
                    <a:gd name="T1" fmla="*/ 426 h 426"/>
                    <a:gd name="T2" fmla="*/ 305 w 305"/>
                    <a:gd name="T3" fmla="*/ 426 h 426"/>
                    <a:gd name="T4" fmla="*/ 0 w 305"/>
                    <a:gd name="T5" fmla="*/ 0 h 426"/>
                    <a:gd name="T6" fmla="*/ 0 w 305"/>
                    <a:gd name="T7" fmla="*/ 66 h 426"/>
                    <a:gd name="T8" fmla="*/ 251 w 305"/>
                    <a:gd name="T9" fmla="*/ 426 h 426"/>
                    <a:gd name="T10" fmla="*/ 281 w 305"/>
                    <a:gd name="T11" fmla="*/ 426 h 426"/>
                    <a:gd name="T12" fmla="*/ 281 w 305"/>
                    <a:gd name="T13" fmla="*/ 426 h 42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6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>
                    <a:gd name="T0" fmla="*/ 24 w 347"/>
                    <a:gd name="T1" fmla="*/ 486 h 486"/>
                    <a:gd name="T2" fmla="*/ 48 w 347"/>
                    <a:gd name="T3" fmla="*/ 486 h 486"/>
                    <a:gd name="T4" fmla="*/ 347 w 347"/>
                    <a:gd name="T5" fmla="*/ 72 h 486"/>
                    <a:gd name="T6" fmla="*/ 347 w 347"/>
                    <a:gd name="T7" fmla="*/ 0 h 486"/>
                    <a:gd name="T8" fmla="*/ 0 w 347"/>
                    <a:gd name="T9" fmla="*/ 486 h 486"/>
                    <a:gd name="T10" fmla="*/ 24 w 347"/>
                    <a:gd name="T11" fmla="*/ 486 h 486"/>
                    <a:gd name="T12" fmla="*/ 24 w 347"/>
                    <a:gd name="T13" fmla="*/ 486 h 4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84017" name="Group 49"/>
              <p:cNvGrpSpPr>
                <a:grpSpLocks/>
              </p:cNvGrpSpPr>
              <p:nvPr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84018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>
                    <a:gd name="T0" fmla="*/ 18 w 42"/>
                    <a:gd name="T1" fmla="*/ 0 h 3273"/>
                    <a:gd name="T2" fmla="*/ 0 w 42"/>
                    <a:gd name="T3" fmla="*/ 0 h 3273"/>
                    <a:gd name="T4" fmla="*/ 0 w 42"/>
                    <a:gd name="T5" fmla="*/ 3273 h 3273"/>
                    <a:gd name="T6" fmla="*/ 42 w 42"/>
                    <a:gd name="T7" fmla="*/ 3273 h 3273"/>
                    <a:gd name="T8" fmla="*/ 42 w 42"/>
                    <a:gd name="T9" fmla="*/ 0 h 3273"/>
                    <a:gd name="T10" fmla="*/ 18 w 42"/>
                    <a:gd name="T11" fmla="*/ 0 h 3273"/>
                    <a:gd name="T12" fmla="*/ 18 w 42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19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>
                    <a:gd name="T0" fmla="*/ 376 w 400"/>
                    <a:gd name="T1" fmla="*/ 0 h 3273"/>
                    <a:gd name="T2" fmla="*/ 358 w 400"/>
                    <a:gd name="T3" fmla="*/ 0 h 3273"/>
                    <a:gd name="T4" fmla="*/ 0 w 400"/>
                    <a:gd name="T5" fmla="*/ 3273 h 3273"/>
                    <a:gd name="T6" fmla="*/ 41 w 400"/>
                    <a:gd name="T7" fmla="*/ 3273 h 3273"/>
                    <a:gd name="T8" fmla="*/ 400 w 400"/>
                    <a:gd name="T9" fmla="*/ 0 h 3273"/>
                    <a:gd name="T10" fmla="*/ 376 w 400"/>
                    <a:gd name="T11" fmla="*/ 0 h 3273"/>
                    <a:gd name="T12" fmla="*/ 376 w 400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0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>
                    <a:gd name="T0" fmla="*/ 657 w 675"/>
                    <a:gd name="T1" fmla="*/ 0 h 3273"/>
                    <a:gd name="T2" fmla="*/ 639 w 675"/>
                    <a:gd name="T3" fmla="*/ 0 h 3273"/>
                    <a:gd name="T4" fmla="*/ 0 w 675"/>
                    <a:gd name="T5" fmla="*/ 3273 h 3273"/>
                    <a:gd name="T6" fmla="*/ 42 w 675"/>
                    <a:gd name="T7" fmla="*/ 3273 h 3273"/>
                    <a:gd name="T8" fmla="*/ 675 w 675"/>
                    <a:gd name="T9" fmla="*/ 0 h 3273"/>
                    <a:gd name="T10" fmla="*/ 657 w 675"/>
                    <a:gd name="T11" fmla="*/ 0 h 3273"/>
                    <a:gd name="T12" fmla="*/ 657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1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>
                    <a:gd name="T0" fmla="*/ 1013 w 1031"/>
                    <a:gd name="T1" fmla="*/ 0 h 3280"/>
                    <a:gd name="T2" fmla="*/ 990 w 1031"/>
                    <a:gd name="T3" fmla="*/ 0 h 3280"/>
                    <a:gd name="T4" fmla="*/ 0 w 1031"/>
                    <a:gd name="T5" fmla="*/ 3280 h 3280"/>
                    <a:gd name="T6" fmla="*/ 42 w 1031"/>
                    <a:gd name="T7" fmla="*/ 3280 h 3280"/>
                    <a:gd name="T8" fmla="*/ 1031 w 1031"/>
                    <a:gd name="T9" fmla="*/ 4 h 3280"/>
                    <a:gd name="T10" fmla="*/ 1013 w 1031"/>
                    <a:gd name="T11" fmla="*/ 0 h 3280"/>
                    <a:gd name="T12" fmla="*/ 1013 w 1031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2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>
                    <a:gd name="T0" fmla="*/ 1296 w 1319"/>
                    <a:gd name="T1" fmla="*/ 0 h 3280"/>
                    <a:gd name="T2" fmla="*/ 1278 w 1319"/>
                    <a:gd name="T3" fmla="*/ 0 h 3280"/>
                    <a:gd name="T4" fmla="*/ 0 w 1319"/>
                    <a:gd name="T5" fmla="*/ 3280 h 3280"/>
                    <a:gd name="T6" fmla="*/ 42 w 1319"/>
                    <a:gd name="T7" fmla="*/ 3280 h 3280"/>
                    <a:gd name="T8" fmla="*/ 1319 w 1319"/>
                    <a:gd name="T9" fmla="*/ 5 h 3280"/>
                    <a:gd name="T10" fmla="*/ 1296 w 1319"/>
                    <a:gd name="T11" fmla="*/ 0 h 3280"/>
                    <a:gd name="T12" fmla="*/ 1296 w 1319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3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>
                    <a:gd name="T0" fmla="*/ 18 w 401"/>
                    <a:gd name="T1" fmla="*/ 0 h 3273"/>
                    <a:gd name="T2" fmla="*/ 0 w 401"/>
                    <a:gd name="T3" fmla="*/ 0 h 3273"/>
                    <a:gd name="T4" fmla="*/ 359 w 401"/>
                    <a:gd name="T5" fmla="*/ 3273 h 3273"/>
                    <a:gd name="T6" fmla="*/ 401 w 401"/>
                    <a:gd name="T7" fmla="*/ 3273 h 3273"/>
                    <a:gd name="T8" fmla="*/ 42 w 401"/>
                    <a:gd name="T9" fmla="*/ 0 h 3273"/>
                    <a:gd name="T10" fmla="*/ 18 w 401"/>
                    <a:gd name="T11" fmla="*/ 0 h 3273"/>
                    <a:gd name="T12" fmla="*/ 18 w 401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4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>
                    <a:gd name="T0" fmla="*/ 18 w 675"/>
                    <a:gd name="T1" fmla="*/ 0 h 3273"/>
                    <a:gd name="T2" fmla="*/ 0 w 675"/>
                    <a:gd name="T3" fmla="*/ 0 h 3273"/>
                    <a:gd name="T4" fmla="*/ 640 w 675"/>
                    <a:gd name="T5" fmla="*/ 3273 h 3273"/>
                    <a:gd name="T6" fmla="*/ 675 w 675"/>
                    <a:gd name="T7" fmla="*/ 3273 h 3273"/>
                    <a:gd name="T8" fmla="*/ 36 w 675"/>
                    <a:gd name="T9" fmla="*/ 0 h 3273"/>
                    <a:gd name="T10" fmla="*/ 18 w 675"/>
                    <a:gd name="T11" fmla="*/ 0 h 3273"/>
                    <a:gd name="T12" fmla="*/ 18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5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>
                    <a:gd name="T0" fmla="*/ 23 w 1036"/>
                    <a:gd name="T1" fmla="*/ 0 h 3280"/>
                    <a:gd name="T2" fmla="*/ 0 w 1036"/>
                    <a:gd name="T3" fmla="*/ 5 h 3280"/>
                    <a:gd name="T4" fmla="*/ 994 w 1036"/>
                    <a:gd name="T5" fmla="*/ 3280 h 3280"/>
                    <a:gd name="T6" fmla="*/ 1036 w 1036"/>
                    <a:gd name="T7" fmla="*/ 3280 h 3280"/>
                    <a:gd name="T8" fmla="*/ 41 w 1036"/>
                    <a:gd name="T9" fmla="*/ 0 h 3280"/>
                    <a:gd name="T10" fmla="*/ 23 w 1036"/>
                    <a:gd name="T11" fmla="*/ 0 h 3280"/>
                    <a:gd name="T12" fmla="*/ 23 w 1036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4026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>
                    <a:gd name="T0" fmla="*/ 20 w 1327"/>
                    <a:gd name="T1" fmla="*/ 0 h 3280"/>
                    <a:gd name="T2" fmla="*/ 0 w 1327"/>
                    <a:gd name="T3" fmla="*/ 7 h 3280"/>
                    <a:gd name="T4" fmla="*/ 1285 w 1327"/>
                    <a:gd name="T5" fmla="*/ 3280 h 3280"/>
                    <a:gd name="T6" fmla="*/ 1327 w 1327"/>
                    <a:gd name="T7" fmla="*/ 3280 h 3280"/>
                    <a:gd name="T8" fmla="*/ 43 w 1327"/>
                    <a:gd name="T9" fmla="*/ 0 h 3280"/>
                    <a:gd name="T10" fmla="*/ 20 w 1327"/>
                    <a:gd name="T11" fmla="*/ 0 h 3280"/>
                    <a:gd name="T12" fmla="*/ 20 w 1327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84027" name="Freeform 59"/>
              <p:cNvSpPr>
                <a:spLocks/>
              </p:cNvSpPr>
              <p:nvPr/>
            </p:nvSpPr>
            <p:spPr bwMode="hidden">
              <a:xfrm>
                <a:off x="0" y="1039"/>
                <a:ext cx="1254" cy="2632"/>
              </a:xfrm>
              <a:custGeom>
                <a:avLst/>
                <a:gdLst>
                  <a:gd name="T0" fmla="*/ 1236 w 1254"/>
                  <a:gd name="T1" fmla="*/ 0 h 2632"/>
                  <a:gd name="T2" fmla="*/ 1212 w 1254"/>
                  <a:gd name="T3" fmla="*/ 0 h 2632"/>
                  <a:gd name="T4" fmla="*/ 0 w 1254"/>
                  <a:gd name="T5" fmla="*/ 2542 h 2632"/>
                  <a:gd name="T6" fmla="*/ 0 w 1254"/>
                  <a:gd name="T7" fmla="*/ 2632 h 2632"/>
                  <a:gd name="T8" fmla="*/ 1254 w 1254"/>
                  <a:gd name="T9" fmla="*/ 7 h 2632"/>
                  <a:gd name="T10" fmla="*/ 1236 w 1254"/>
                  <a:gd name="T11" fmla="*/ 0 h 2632"/>
                  <a:gd name="T12" fmla="*/ 1236 w 1254"/>
                  <a:gd name="T13" fmla="*/ 0 h 26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28" name="Freeform 60"/>
              <p:cNvSpPr>
                <a:spLocks/>
              </p:cNvSpPr>
              <p:nvPr/>
            </p:nvSpPr>
            <p:spPr bwMode="hidden">
              <a:xfrm>
                <a:off x="0" y="1039"/>
                <a:ext cx="948" cy="1676"/>
              </a:xfrm>
              <a:custGeom>
                <a:avLst/>
                <a:gdLst>
                  <a:gd name="T0" fmla="*/ 930 w 948"/>
                  <a:gd name="T1" fmla="*/ 0 h 1676"/>
                  <a:gd name="T2" fmla="*/ 906 w 948"/>
                  <a:gd name="T3" fmla="*/ 0 h 1676"/>
                  <a:gd name="T4" fmla="*/ 0 w 948"/>
                  <a:gd name="T5" fmla="*/ 1593 h 1676"/>
                  <a:gd name="T6" fmla="*/ 0 w 948"/>
                  <a:gd name="T7" fmla="*/ 1676 h 1676"/>
                  <a:gd name="T8" fmla="*/ 948 w 948"/>
                  <a:gd name="T9" fmla="*/ 5 h 1676"/>
                  <a:gd name="T10" fmla="*/ 930 w 948"/>
                  <a:gd name="T11" fmla="*/ 0 h 1676"/>
                  <a:gd name="T12" fmla="*/ 930 w 948"/>
                  <a:gd name="T13" fmla="*/ 0 h 16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29" name="Freeform 61"/>
              <p:cNvSpPr>
                <a:spLocks/>
              </p:cNvSpPr>
              <p:nvPr/>
            </p:nvSpPr>
            <p:spPr bwMode="hidden">
              <a:xfrm>
                <a:off x="0" y="1039"/>
                <a:ext cx="629" cy="937"/>
              </a:xfrm>
              <a:custGeom>
                <a:avLst/>
                <a:gdLst>
                  <a:gd name="T0" fmla="*/ 606 w 629"/>
                  <a:gd name="T1" fmla="*/ 0 h 937"/>
                  <a:gd name="T2" fmla="*/ 582 w 629"/>
                  <a:gd name="T3" fmla="*/ 0 h 937"/>
                  <a:gd name="T4" fmla="*/ 0 w 629"/>
                  <a:gd name="T5" fmla="*/ 871 h 937"/>
                  <a:gd name="T6" fmla="*/ 0 w 629"/>
                  <a:gd name="T7" fmla="*/ 937 h 937"/>
                  <a:gd name="T8" fmla="*/ 629 w 629"/>
                  <a:gd name="T9" fmla="*/ 4 h 937"/>
                  <a:gd name="T10" fmla="*/ 606 w 629"/>
                  <a:gd name="T11" fmla="*/ 0 h 937"/>
                  <a:gd name="T12" fmla="*/ 606 w 629"/>
                  <a:gd name="T13" fmla="*/ 0 h 9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30" name="Freeform 62"/>
              <p:cNvSpPr>
                <a:spLocks/>
              </p:cNvSpPr>
              <p:nvPr/>
            </p:nvSpPr>
            <p:spPr bwMode="hidden">
              <a:xfrm>
                <a:off x="0" y="1039"/>
                <a:ext cx="305" cy="427"/>
              </a:xfrm>
              <a:custGeom>
                <a:avLst/>
                <a:gdLst>
                  <a:gd name="T0" fmla="*/ 282 w 305"/>
                  <a:gd name="T1" fmla="*/ 0 h 427"/>
                  <a:gd name="T2" fmla="*/ 252 w 305"/>
                  <a:gd name="T3" fmla="*/ 0 h 427"/>
                  <a:gd name="T4" fmla="*/ 0 w 305"/>
                  <a:gd name="T5" fmla="*/ 361 h 427"/>
                  <a:gd name="T6" fmla="*/ 0 w 305"/>
                  <a:gd name="T7" fmla="*/ 427 h 427"/>
                  <a:gd name="T8" fmla="*/ 305 w 305"/>
                  <a:gd name="T9" fmla="*/ 5 h 427"/>
                  <a:gd name="T10" fmla="*/ 282 w 305"/>
                  <a:gd name="T11" fmla="*/ 0 h 427"/>
                  <a:gd name="T12" fmla="*/ 282 w 305"/>
                  <a:gd name="T13" fmla="*/ 0 h 4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31" name="Freeform 63"/>
              <p:cNvSpPr>
                <a:spLocks/>
              </p:cNvSpPr>
              <p:nvPr/>
            </p:nvSpPr>
            <p:spPr bwMode="hidden">
              <a:xfrm>
                <a:off x="4481" y="1039"/>
                <a:ext cx="1277" cy="2686"/>
              </a:xfrm>
              <a:custGeom>
                <a:avLst/>
                <a:gdLst>
                  <a:gd name="T0" fmla="*/ 41 w 1277"/>
                  <a:gd name="T1" fmla="*/ 0 h 2686"/>
                  <a:gd name="T2" fmla="*/ 17 w 1277"/>
                  <a:gd name="T3" fmla="*/ 0 h 2686"/>
                  <a:gd name="T4" fmla="*/ 0 w 1277"/>
                  <a:gd name="T5" fmla="*/ 4 h 2686"/>
                  <a:gd name="T6" fmla="*/ 1277 w 1277"/>
                  <a:gd name="T7" fmla="*/ 2686 h 2686"/>
                  <a:gd name="T8" fmla="*/ 1277 w 1277"/>
                  <a:gd name="T9" fmla="*/ 2596 h 2686"/>
                  <a:gd name="T10" fmla="*/ 41 w 1277"/>
                  <a:gd name="T11" fmla="*/ 0 h 2686"/>
                  <a:gd name="T12" fmla="*/ 41 w 1277"/>
                  <a:gd name="T13" fmla="*/ 0 h 26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32" name="Freeform 64"/>
              <p:cNvSpPr>
                <a:spLocks/>
              </p:cNvSpPr>
              <p:nvPr/>
            </p:nvSpPr>
            <p:spPr bwMode="hidden">
              <a:xfrm>
                <a:off x="4770" y="1039"/>
                <a:ext cx="988" cy="1730"/>
              </a:xfrm>
              <a:custGeom>
                <a:avLst/>
                <a:gdLst>
                  <a:gd name="T0" fmla="*/ 16 w 988"/>
                  <a:gd name="T1" fmla="*/ 0 h 1730"/>
                  <a:gd name="T2" fmla="*/ 0 w 988"/>
                  <a:gd name="T3" fmla="*/ 7 h 1730"/>
                  <a:gd name="T4" fmla="*/ 988 w 988"/>
                  <a:gd name="T5" fmla="*/ 1730 h 1730"/>
                  <a:gd name="T6" fmla="*/ 988 w 988"/>
                  <a:gd name="T7" fmla="*/ 1653 h 1730"/>
                  <a:gd name="T8" fmla="*/ 40 w 988"/>
                  <a:gd name="T9" fmla="*/ 0 h 1730"/>
                  <a:gd name="T10" fmla="*/ 16 w 988"/>
                  <a:gd name="T11" fmla="*/ 0 h 1730"/>
                  <a:gd name="T12" fmla="*/ 16 w 988"/>
                  <a:gd name="T13" fmla="*/ 0 h 1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33" name="Freeform 65"/>
              <p:cNvSpPr>
                <a:spLocks/>
              </p:cNvSpPr>
              <p:nvPr/>
            </p:nvSpPr>
            <p:spPr bwMode="hidden">
              <a:xfrm>
                <a:off x="5088" y="1039"/>
                <a:ext cx="670" cy="997"/>
              </a:xfrm>
              <a:custGeom>
                <a:avLst/>
                <a:gdLst>
                  <a:gd name="T0" fmla="*/ 22 w 670"/>
                  <a:gd name="T1" fmla="*/ 0 h 997"/>
                  <a:gd name="T2" fmla="*/ 0 w 670"/>
                  <a:gd name="T3" fmla="*/ 4 h 997"/>
                  <a:gd name="T4" fmla="*/ 670 w 670"/>
                  <a:gd name="T5" fmla="*/ 997 h 997"/>
                  <a:gd name="T6" fmla="*/ 670 w 670"/>
                  <a:gd name="T7" fmla="*/ 925 h 997"/>
                  <a:gd name="T8" fmla="*/ 46 w 670"/>
                  <a:gd name="T9" fmla="*/ 0 h 997"/>
                  <a:gd name="T10" fmla="*/ 22 w 670"/>
                  <a:gd name="T11" fmla="*/ 0 h 997"/>
                  <a:gd name="T12" fmla="*/ 22 w 670"/>
                  <a:gd name="T13" fmla="*/ 0 h 9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4034" name="Freeform 66"/>
              <p:cNvSpPr>
                <a:spLocks/>
              </p:cNvSpPr>
              <p:nvPr/>
            </p:nvSpPr>
            <p:spPr bwMode="hidden">
              <a:xfrm>
                <a:off x="5412" y="1039"/>
                <a:ext cx="346" cy="487"/>
              </a:xfrm>
              <a:custGeom>
                <a:avLst/>
                <a:gdLst>
                  <a:gd name="T0" fmla="*/ 22 w 346"/>
                  <a:gd name="T1" fmla="*/ 0 h 487"/>
                  <a:gd name="T2" fmla="*/ 0 w 346"/>
                  <a:gd name="T3" fmla="*/ 7 h 487"/>
                  <a:gd name="T4" fmla="*/ 346 w 346"/>
                  <a:gd name="T5" fmla="*/ 487 h 487"/>
                  <a:gd name="T6" fmla="*/ 346 w 346"/>
                  <a:gd name="T7" fmla="*/ 415 h 487"/>
                  <a:gd name="T8" fmla="*/ 46 w 346"/>
                  <a:gd name="T9" fmla="*/ 0 h 487"/>
                  <a:gd name="T10" fmla="*/ 22 w 346"/>
                  <a:gd name="T11" fmla="*/ 0 h 487"/>
                  <a:gd name="T12" fmla="*/ 22 w 346"/>
                  <a:gd name="T13" fmla="*/ 0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84035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455613" y="1920875"/>
            <a:ext cx="8226425" cy="173672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84036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84037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4038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4039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79AFA93-6A83-491B-AB85-84DD6EF6A02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035" grpId="0"/>
      <p:bldP spid="8403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403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403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CFE5A5-7E17-4F20-8DDE-AAE0F89912B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736568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64597-3E4C-43C7-ACC7-8D911F5433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09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27BF1E-E68E-4640-B26F-C91EE344B8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23332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2F5031-4F3D-4ADA-A836-DEBF5F9815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6116722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A90D25-392E-42CF-9CE6-07D078896E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7159385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372CAA-CAB1-4BFB-97A9-FC29CD0297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3698248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7A51BA-488F-4653-9E69-A47A30431F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8436866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B6B176-7C97-4A71-A4BF-3BB71CC600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3012046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F6ADEB-64D6-4F2F-BCD2-D784C6D677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9961982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229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3050"/>
            <a:ext cx="6018212" cy="58229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ABD7AD-5385-4632-8CBF-0FCCF4EE90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476246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09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A0B4F0-2B33-42E1-9F04-05B60C61868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946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82947" name="Freeform 3"/>
            <p:cNvSpPr>
              <a:spLocks/>
            </p:cNvSpPr>
            <p:nvPr userDrawn="1"/>
          </p:nvSpPr>
          <p:spPr bwMode="hidden">
            <a:xfrm>
              <a:off x="0" y="0"/>
              <a:ext cx="5758" cy="1043"/>
            </a:xfrm>
            <a:custGeom>
              <a:avLst/>
              <a:gdLst>
                <a:gd name="T0" fmla="*/ 5740 w 5740"/>
                <a:gd name="T1" fmla="*/ 1043 h 1043"/>
                <a:gd name="T2" fmla="*/ 0 w 5740"/>
                <a:gd name="T3" fmla="*/ 1043 h 1043"/>
                <a:gd name="T4" fmla="*/ 0 w 5740"/>
                <a:gd name="T5" fmla="*/ 0 h 1043"/>
                <a:gd name="T6" fmla="*/ 5740 w 5740"/>
                <a:gd name="T7" fmla="*/ 0 h 1043"/>
                <a:gd name="T8" fmla="*/ 5740 w 5740"/>
                <a:gd name="T9" fmla="*/ 1043 h 1043"/>
                <a:gd name="T10" fmla="*/ 5740 w 5740"/>
                <a:gd name="T11" fmla="*/ 1043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82948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82949" name="Freeform 5"/>
              <p:cNvSpPr>
                <a:spLocks/>
              </p:cNvSpPr>
              <p:nvPr userDrawn="1"/>
            </p:nvSpPr>
            <p:spPr bwMode="hidden">
              <a:xfrm>
                <a:off x="1" y="104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0" name="Freeform 6"/>
              <p:cNvSpPr>
                <a:spLocks/>
              </p:cNvSpPr>
              <p:nvPr userDrawn="1"/>
            </p:nvSpPr>
            <p:spPr bwMode="hidden">
              <a:xfrm>
                <a:off x="0" y="3988"/>
                <a:ext cx="5758" cy="42"/>
              </a:xfrm>
              <a:custGeom>
                <a:avLst/>
                <a:gdLst>
                  <a:gd name="T0" fmla="*/ 0 w 5740"/>
                  <a:gd name="T1" fmla="*/ 42 h 42"/>
                  <a:gd name="T2" fmla="*/ 5740 w 5740"/>
                  <a:gd name="T3" fmla="*/ 42 h 42"/>
                  <a:gd name="T4" fmla="*/ 5740 w 5740"/>
                  <a:gd name="T5" fmla="*/ 0 h 42"/>
                  <a:gd name="T6" fmla="*/ 0 w 5740"/>
                  <a:gd name="T7" fmla="*/ 0 h 42"/>
                  <a:gd name="T8" fmla="*/ 0 w 5740"/>
                  <a:gd name="T9" fmla="*/ 42 h 42"/>
                  <a:gd name="T10" fmla="*/ 0 w 5740"/>
                  <a:gd name="T11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1" name="Freeform 7"/>
              <p:cNvSpPr>
                <a:spLocks/>
              </p:cNvSpPr>
              <p:nvPr userDrawn="1"/>
            </p:nvSpPr>
            <p:spPr bwMode="hidden">
              <a:xfrm>
                <a:off x="0" y="3665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2" name="Freeform 8"/>
              <p:cNvSpPr>
                <a:spLocks/>
              </p:cNvSpPr>
              <p:nvPr userDrawn="1"/>
            </p:nvSpPr>
            <p:spPr bwMode="hidden">
              <a:xfrm>
                <a:off x="0" y="3364"/>
                <a:ext cx="5758" cy="30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3" name="Freeform 9"/>
              <p:cNvSpPr>
                <a:spLocks/>
              </p:cNvSpPr>
              <p:nvPr userDrawn="1"/>
            </p:nvSpPr>
            <p:spPr bwMode="hidden">
              <a:xfrm>
                <a:off x="0" y="3105"/>
                <a:ext cx="5758" cy="31"/>
              </a:xfrm>
              <a:custGeom>
                <a:avLst/>
                <a:gdLst>
                  <a:gd name="T0" fmla="*/ 0 w 5740"/>
                  <a:gd name="T1" fmla="*/ 30 h 30"/>
                  <a:gd name="T2" fmla="*/ 5740 w 5740"/>
                  <a:gd name="T3" fmla="*/ 30 h 30"/>
                  <a:gd name="T4" fmla="*/ 5740 w 5740"/>
                  <a:gd name="T5" fmla="*/ 0 h 30"/>
                  <a:gd name="T6" fmla="*/ 0 w 5740"/>
                  <a:gd name="T7" fmla="*/ 0 h 30"/>
                  <a:gd name="T8" fmla="*/ 0 w 5740"/>
                  <a:gd name="T9" fmla="*/ 30 h 30"/>
                  <a:gd name="T10" fmla="*/ 0 w 5740"/>
                  <a:gd name="T11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4" name="Freeform 10"/>
              <p:cNvSpPr>
                <a:spLocks/>
              </p:cNvSpPr>
              <p:nvPr userDrawn="1"/>
            </p:nvSpPr>
            <p:spPr bwMode="hidden">
              <a:xfrm>
                <a:off x="0" y="2859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5" name="Freeform 11"/>
              <p:cNvSpPr>
                <a:spLocks/>
              </p:cNvSpPr>
              <p:nvPr userDrawn="1"/>
            </p:nvSpPr>
            <p:spPr bwMode="hidden">
              <a:xfrm>
                <a:off x="0" y="264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6" name="Freeform 12"/>
              <p:cNvSpPr>
                <a:spLocks/>
              </p:cNvSpPr>
              <p:nvPr userDrawn="1"/>
            </p:nvSpPr>
            <p:spPr bwMode="hidden">
              <a:xfrm>
                <a:off x="0" y="2433"/>
                <a:ext cx="5758" cy="36"/>
              </a:xfrm>
              <a:custGeom>
                <a:avLst/>
                <a:gdLst>
                  <a:gd name="T0" fmla="*/ 5740 w 5740"/>
                  <a:gd name="T1" fmla="*/ 0 h 36"/>
                  <a:gd name="T2" fmla="*/ 0 w 5740"/>
                  <a:gd name="T3" fmla="*/ 0 h 36"/>
                  <a:gd name="T4" fmla="*/ 0 w 5740"/>
                  <a:gd name="T5" fmla="*/ 36 h 36"/>
                  <a:gd name="T6" fmla="*/ 5740 w 5740"/>
                  <a:gd name="T7" fmla="*/ 36 h 36"/>
                  <a:gd name="T8" fmla="*/ 5740 w 5740"/>
                  <a:gd name="T9" fmla="*/ 0 h 36"/>
                  <a:gd name="T10" fmla="*/ 5740 w 5740"/>
                  <a:gd name="T11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7" name="Freeform 13"/>
              <p:cNvSpPr>
                <a:spLocks/>
              </p:cNvSpPr>
              <p:nvPr userDrawn="1"/>
            </p:nvSpPr>
            <p:spPr bwMode="hidden">
              <a:xfrm>
                <a:off x="0" y="2259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8" name="Freeform 14"/>
              <p:cNvSpPr>
                <a:spLocks/>
              </p:cNvSpPr>
              <p:nvPr userDrawn="1"/>
            </p:nvSpPr>
            <p:spPr bwMode="hidden">
              <a:xfrm>
                <a:off x="0" y="209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59" name="Freeform 15"/>
              <p:cNvSpPr>
                <a:spLocks/>
              </p:cNvSpPr>
              <p:nvPr userDrawn="1"/>
            </p:nvSpPr>
            <p:spPr bwMode="hidden">
              <a:xfrm>
                <a:off x="0" y="192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0" name="Freeform 16"/>
              <p:cNvSpPr>
                <a:spLocks/>
              </p:cNvSpPr>
              <p:nvPr userDrawn="1"/>
            </p:nvSpPr>
            <p:spPr bwMode="hidden">
              <a:xfrm>
                <a:off x="0" y="1645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1" name="Freeform 17"/>
              <p:cNvSpPr>
                <a:spLocks/>
              </p:cNvSpPr>
              <p:nvPr userDrawn="1"/>
            </p:nvSpPr>
            <p:spPr bwMode="hidden">
              <a:xfrm>
                <a:off x="0" y="1778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2" name="Freeform 18"/>
              <p:cNvSpPr>
                <a:spLocks/>
              </p:cNvSpPr>
              <p:nvPr userDrawn="1"/>
            </p:nvSpPr>
            <p:spPr bwMode="hidden">
              <a:xfrm>
                <a:off x="0" y="1520"/>
                <a:ext cx="5758" cy="12"/>
              </a:xfrm>
              <a:custGeom>
                <a:avLst/>
                <a:gdLst>
                  <a:gd name="T0" fmla="*/ 5740 w 5740"/>
                  <a:gd name="T1" fmla="*/ 0 h 12"/>
                  <a:gd name="T2" fmla="*/ 0 w 5740"/>
                  <a:gd name="T3" fmla="*/ 0 h 12"/>
                  <a:gd name="T4" fmla="*/ 0 w 5740"/>
                  <a:gd name="T5" fmla="*/ 12 h 12"/>
                  <a:gd name="T6" fmla="*/ 5740 w 5740"/>
                  <a:gd name="T7" fmla="*/ 12 h 12"/>
                  <a:gd name="T8" fmla="*/ 5740 w 5740"/>
                  <a:gd name="T9" fmla="*/ 0 h 12"/>
                  <a:gd name="T10" fmla="*/ 5740 w 5740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3" name="Freeform 19"/>
              <p:cNvSpPr>
                <a:spLocks/>
              </p:cNvSpPr>
              <p:nvPr userDrawn="1"/>
            </p:nvSpPr>
            <p:spPr bwMode="hidden">
              <a:xfrm>
                <a:off x="0" y="1394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4" name="Freeform 20"/>
              <p:cNvSpPr>
                <a:spLocks/>
              </p:cNvSpPr>
              <p:nvPr userDrawn="1"/>
            </p:nvSpPr>
            <p:spPr bwMode="hidden">
              <a:xfrm>
                <a:off x="0" y="1280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5" name="Freeform 21"/>
              <p:cNvSpPr>
                <a:spLocks/>
              </p:cNvSpPr>
              <p:nvPr userDrawn="1"/>
            </p:nvSpPr>
            <p:spPr bwMode="hidden">
              <a:xfrm>
                <a:off x="0" y="117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6" name="Freeform 22"/>
              <p:cNvSpPr>
                <a:spLocks/>
              </p:cNvSpPr>
              <p:nvPr userDrawn="1"/>
            </p:nvSpPr>
            <p:spPr bwMode="hidden">
              <a:xfrm>
                <a:off x="0" y="24"/>
                <a:ext cx="5758" cy="30"/>
              </a:xfrm>
              <a:custGeom>
                <a:avLst/>
                <a:gdLst>
                  <a:gd name="T0" fmla="*/ 5740 w 5740"/>
                  <a:gd name="T1" fmla="*/ 0 h 30"/>
                  <a:gd name="T2" fmla="*/ 0 w 5740"/>
                  <a:gd name="T3" fmla="*/ 0 h 30"/>
                  <a:gd name="T4" fmla="*/ 0 w 5740"/>
                  <a:gd name="T5" fmla="*/ 30 h 30"/>
                  <a:gd name="T6" fmla="*/ 5740 w 5740"/>
                  <a:gd name="T7" fmla="*/ 30 h 30"/>
                  <a:gd name="T8" fmla="*/ 5740 w 5740"/>
                  <a:gd name="T9" fmla="*/ 0 h 30"/>
                  <a:gd name="T10" fmla="*/ 5740 w 5740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7" name="Freeform 23"/>
              <p:cNvSpPr>
                <a:spLocks/>
              </p:cNvSpPr>
              <p:nvPr userDrawn="1"/>
            </p:nvSpPr>
            <p:spPr bwMode="hidden">
              <a:xfrm>
                <a:off x="0" y="186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8" name="Freeform 24"/>
              <p:cNvSpPr>
                <a:spLocks/>
              </p:cNvSpPr>
              <p:nvPr userDrawn="1"/>
            </p:nvSpPr>
            <p:spPr bwMode="hidden">
              <a:xfrm>
                <a:off x="0" y="475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69" name="Freeform 25"/>
              <p:cNvSpPr>
                <a:spLocks/>
              </p:cNvSpPr>
              <p:nvPr userDrawn="1"/>
            </p:nvSpPr>
            <p:spPr bwMode="hidden">
              <a:xfrm>
                <a:off x="0" y="337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70" name="Freeform 26"/>
              <p:cNvSpPr>
                <a:spLocks/>
              </p:cNvSpPr>
              <p:nvPr userDrawn="1"/>
            </p:nvSpPr>
            <p:spPr bwMode="hidden">
              <a:xfrm>
                <a:off x="0" y="600"/>
                <a:ext cx="5758" cy="24"/>
              </a:xfrm>
              <a:custGeom>
                <a:avLst/>
                <a:gdLst>
                  <a:gd name="T0" fmla="*/ 5740 w 5740"/>
                  <a:gd name="T1" fmla="*/ 0 h 24"/>
                  <a:gd name="T2" fmla="*/ 0 w 5740"/>
                  <a:gd name="T3" fmla="*/ 0 h 24"/>
                  <a:gd name="T4" fmla="*/ 0 w 5740"/>
                  <a:gd name="T5" fmla="*/ 24 h 24"/>
                  <a:gd name="T6" fmla="*/ 5740 w 5740"/>
                  <a:gd name="T7" fmla="*/ 24 h 24"/>
                  <a:gd name="T8" fmla="*/ 5740 w 5740"/>
                  <a:gd name="T9" fmla="*/ 0 h 24"/>
                  <a:gd name="T10" fmla="*/ 5740 w 5740"/>
                  <a:gd name="T11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71" name="Freeform 27"/>
              <p:cNvSpPr>
                <a:spLocks/>
              </p:cNvSpPr>
              <p:nvPr userDrawn="1"/>
            </p:nvSpPr>
            <p:spPr bwMode="hidden">
              <a:xfrm>
                <a:off x="0" y="727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72" name="Freeform 28"/>
              <p:cNvSpPr>
                <a:spLocks/>
              </p:cNvSpPr>
              <p:nvPr userDrawn="1"/>
            </p:nvSpPr>
            <p:spPr bwMode="hidden">
              <a:xfrm>
                <a:off x="0" y="841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2973" name="Freeform 29"/>
              <p:cNvSpPr>
                <a:spLocks/>
              </p:cNvSpPr>
              <p:nvPr userDrawn="1"/>
            </p:nvSpPr>
            <p:spPr bwMode="hidden">
              <a:xfrm>
                <a:off x="0" y="943"/>
                <a:ext cx="5758" cy="18"/>
              </a:xfrm>
              <a:custGeom>
                <a:avLst/>
                <a:gdLst>
                  <a:gd name="T0" fmla="*/ 5740 w 5740"/>
                  <a:gd name="T1" fmla="*/ 0 h 18"/>
                  <a:gd name="T2" fmla="*/ 0 w 5740"/>
                  <a:gd name="T3" fmla="*/ 0 h 18"/>
                  <a:gd name="T4" fmla="*/ 0 w 5740"/>
                  <a:gd name="T5" fmla="*/ 18 h 18"/>
                  <a:gd name="T6" fmla="*/ 5740 w 5740"/>
                  <a:gd name="T7" fmla="*/ 18 h 18"/>
                  <a:gd name="T8" fmla="*/ 5740 w 5740"/>
                  <a:gd name="T9" fmla="*/ 0 h 18"/>
                  <a:gd name="T10" fmla="*/ 5740 w 5740"/>
                  <a:gd name="T11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82974" name="Group 30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82975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>
                    <a:gd name="T0" fmla="*/ 18 w 42"/>
                    <a:gd name="T1" fmla="*/ 1043 h 1043"/>
                    <a:gd name="T2" fmla="*/ 42 w 42"/>
                    <a:gd name="T3" fmla="*/ 1043 h 1043"/>
                    <a:gd name="T4" fmla="*/ 42 w 42"/>
                    <a:gd name="T5" fmla="*/ 0 h 1043"/>
                    <a:gd name="T6" fmla="*/ 0 w 42"/>
                    <a:gd name="T7" fmla="*/ 0 h 1043"/>
                    <a:gd name="T8" fmla="*/ 0 w 42"/>
                    <a:gd name="T9" fmla="*/ 1043 h 1043"/>
                    <a:gd name="T10" fmla="*/ 18 w 42"/>
                    <a:gd name="T11" fmla="*/ 1043 h 1043"/>
                    <a:gd name="T12" fmla="*/ 18 w 4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76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>
                    <a:gd name="T0" fmla="*/ 131 w 155"/>
                    <a:gd name="T1" fmla="*/ 1043 h 1043"/>
                    <a:gd name="T2" fmla="*/ 155 w 155"/>
                    <a:gd name="T3" fmla="*/ 1043 h 1043"/>
                    <a:gd name="T4" fmla="*/ 42 w 155"/>
                    <a:gd name="T5" fmla="*/ 0 h 1043"/>
                    <a:gd name="T6" fmla="*/ 0 w 155"/>
                    <a:gd name="T7" fmla="*/ 0 h 1043"/>
                    <a:gd name="T8" fmla="*/ 113 w 155"/>
                    <a:gd name="T9" fmla="*/ 1043 h 1043"/>
                    <a:gd name="T10" fmla="*/ 131 w 155"/>
                    <a:gd name="T11" fmla="*/ 1043 h 1043"/>
                    <a:gd name="T12" fmla="*/ 131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77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>
                    <a:gd name="T0" fmla="*/ 221 w 239"/>
                    <a:gd name="T1" fmla="*/ 1043 h 1043"/>
                    <a:gd name="T2" fmla="*/ 239 w 239"/>
                    <a:gd name="T3" fmla="*/ 1043 h 1043"/>
                    <a:gd name="T4" fmla="*/ 36 w 239"/>
                    <a:gd name="T5" fmla="*/ 0 h 1043"/>
                    <a:gd name="T6" fmla="*/ 0 w 239"/>
                    <a:gd name="T7" fmla="*/ 0 h 1043"/>
                    <a:gd name="T8" fmla="*/ 203 w 239"/>
                    <a:gd name="T9" fmla="*/ 1043 h 1043"/>
                    <a:gd name="T10" fmla="*/ 221 w 239"/>
                    <a:gd name="T11" fmla="*/ 1043 h 1043"/>
                    <a:gd name="T12" fmla="*/ 221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78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>
                    <a:gd name="T0" fmla="*/ 334 w 352"/>
                    <a:gd name="T1" fmla="*/ 1043 h 1043"/>
                    <a:gd name="T2" fmla="*/ 352 w 352"/>
                    <a:gd name="T3" fmla="*/ 1043 h 1043"/>
                    <a:gd name="T4" fmla="*/ 41 w 352"/>
                    <a:gd name="T5" fmla="*/ 0 h 1043"/>
                    <a:gd name="T6" fmla="*/ 0 w 352"/>
                    <a:gd name="T7" fmla="*/ 0 h 1043"/>
                    <a:gd name="T8" fmla="*/ 311 w 352"/>
                    <a:gd name="T9" fmla="*/ 1043 h 1043"/>
                    <a:gd name="T10" fmla="*/ 334 w 352"/>
                    <a:gd name="T11" fmla="*/ 1043 h 1043"/>
                    <a:gd name="T12" fmla="*/ 334 w 352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79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>
                    <a:gd name="T0" fmla="*/ 425 w 449"/>
                    <a:gd name="T1" fmla="*/ 1043 h 1043"/>
                    <a:gd name="T2" fmla="*/ 449 w 449"/>
                    <a:gd name="T3" fmla="*/ 1043 h 1043"/>
                    <a:gd name="T4" fmla="*/ 42 w 449"/>
                    <a:gd name="T5" fmla="*/ 0 h 1043"/>
                    <a:gd name="T6" fmla="*/ 0 w 449"/>
                    <a:gd name="T7" fmla="*/ 0 h 1043"/>
                    <a:gd name="T8" fmla="*/ 407 w 449"/>
                    <a:gd name="T9" fmla="*/ 1043 h 1043"/>
                    <a:gd name="T10" fmla="*/ 425 w 449"/>
                    <a:gd name="T11" fmla="*/ 1043 h 1043"/>
                    <a:gd name="T12" fmla="*/ 425 w 44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0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>
                    <a:gd name="T0" fmla="*/ 520 w 538"/>
                    <a:gd name="T1" fmla="*/ 1043 h 1043"/>
                    <a:gd name="T2" fmla="*/ 538 w 538"/>
                    <a:gd name="T3" fmla="*/ 1043 h 1043"/>
                    <a:gd name="T4" fmla="*/ 41 w 538"/>
                    <a:gd name="T5" fmla="*/ 0 h 1043"/>
                    <a:gd name="T6" fmla="*/ 0 w 538"/>
                    <a:gd name="T7" fmla="*/ 0 h 1043"/>
                    <a:gd name="T8" fmla="*/ 496 w 538"/>
                    <a:gd name="T9" fmla="*/ 1043 h 1043"/>
                    <a:gd name="T10" fmla="*/ 520 w 538"/>
                    <a:gd name="T11" fmla="*/ 1043 h 1043"/>
                    <a:gd name="T12" fmla="*/ 520 w 53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1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>
                    <a:gd name="T0" fmla="*/ 622 w 640"/>
                    <a:gd name="T1" fmla="*/ 1043 h 1043"/>
                    <a:gd name="T2" fmla="*/ 640 w 640"/>
                    <a:gd name="T3" fmla="*/ 1043 h 1043"/>
                    <a:gd name="T4" fmla="*/ 48 w 640"/>
                    <a:gd name="T5" fmla="*/ 0 h 1043"/>
                    <a:gd name="T6" fmla="*/ 0 w 640"/>
                    <a:gd name="T7" fmla="*/ 0 h 1043"/>
                    <a:gd name="T8" fmla="*/ 598 w 640"/>
                    <a:gd name="T9" fmla="*/ 1043 h 1043"/>
                    <a:gd name="T10" fmla="*/ 622 w 640"/>
                    <a:gd name="T11" fmla="*/ 1043 h 1043"/>
                    <a:gd name="T12" fmla="*/ 622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2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>
                    <a:gd name="T0" fmla="*/ 604 w 628"/>
                    <a:gd name="T1" fmla="*/ 935 h 935"/>
                    <a:gd name="T2" fmla="*/ 628 w 628"/>
                    <a:gd name="T3" fmla="*/ 935 h 935"/>
                    <a:gd name="T4" fmla="*/ 0 w 628"/>
                    <a:gd name="T5" fmla="*/ 0 h 935"/>
                    <a:gd name="T6" fmla="*/ 0 w 628"/>
                    <a:gd name="T7" fmla="*/ 66 h 935"/>
                    <a:gd name="T8" fmla="*/ 580 w 628"/>
                    <a:gd name="T9" fmla="*/ 935 h 935"/>
                    <a:gd name="T10" fmla="*/ 604 w 628"/>
                    <a:gd name="T11" fmla="*/ 935 h 935"/>
                    <a:gd name="T12" fmla="*/ 604 w 628"/>
                    <a:gd name="T13" fmla="*/ 935 h 9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3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>
                    <a:gd name="T0" fmla="*/ 18 w 155"/>
                    <a:gd name="T1" fmla="*/ 1043 h 1043"/>
                    <a:gd name="T2" fmla="*/ 42 w 155"/>
                    <a:gd name="T3" fmla="*/ 1043 h 1043"/>
                    <a:gd name="T4" fmla="*/ 155 w 155"/>
                    <a:gd name="T5" fmla="*/ 0 h 1043"/>
                    <a:gd name="T6" fmla="*/ 114 w 155"/>
                    <a:gd name="T7" fmla="*/ 0 h 1043"/>
                    <a:gd name="T8" fmla="*/ 0 w 155"/>
                    <a:gd name="T9" fmla="*/ 1043 h 1043"/>
                    <a:gd name="T10" fmla="*/ 18 w 155"/>
                    <a:gd name="T11" fmla="*/ 1043 h 1043"/>
                    <a:gd name="T12" fmla="*/ 18 w 155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4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>
                    <a:gd name="T0" fmla="*/ 18 w 239"/>
                    <a:gd name="T1" fmla="*/ 1043 h 1043"/>
                    <a:gd name="T2" fmla="*/ 36 w 239"/>
                    <a:gd name="T3" fmla="*/ 1043 h 1043"/>
                    <a:gd name="T4" fmla="*/ 239 w 239"/>
                    <a:gd name="T5" fmla="*/ 0 h 1043"/>
                    <a:gd name="T6" fmla="*/ 203 w 239"/>
                    <a:gd name="T7" fmla="*/ 0 h 1043"/>
                    <a:gd name="T8" fmla="*/ 0 w 239"/>
                    <a:gd name="T9" fmla="*/ 1043 h 1043"/>
                    <a:gd name="T10" fmla="*/ 18 w 239"/>
                    <a:gd name="T11" fmla="*/ 1043 h 1043"/>
                    <a:gd name="T12" fmla="*/ 18 w 2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5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>
                    <a:gd name="T0" fmla="*/ 24 w 358"/>
                    <a:gd name="T1" fmla="*/ 1043 h 1043"/>
                    <a:gd name="T2" fmla="*/ 42 w 358"/>
                    <a:gd name="T3" fmla="*/ 1043 h 1043"/>
                    <a:gd name="T4" fmla="*/ 358 w 358"/>
                    <a:gd name="T5" fmla="*/ 0 h 1043"/>
                    <a:gd name="T6" fmla="*/ 317 w 358"/>
                    <a:gd name="T7" fmla="*/ 0 h 1043"/>
                    <a:gd name="T8" fmla="*/ 0 w 358"/>
                    <a:gd name="T9" fmla="*/ 1043 h 1043"/>
                    <a:gd name="T10" fmla="*/ 24 w 358"/>
                    <a:gd name="T11" fmla="*/ 1043 h 1043"/>
                    <a:gd name="T12" fmla="*/ 24 w 35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6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>
                    <a:gd name="T0" fmla="*/ 18 w 448"/>
                    <a:gd name="T1" fmla="*/ 1043 h 1043"/>
                    <a:gd name="T2" fmla="*/ 41 w 448"/>
                    <a:gd name="T3" fmla="*/ 1043 h 1043"/>
                    <a:gd name="T4" fmla="*/ 448 w 448"/>
                    <a:gd name="T5" fmla="*/ 0 h 1043"/>
                    <a:gd name="T6" fmla="*/ 406 w 448"/>
                    <a:gd name="T7" fmla="*/ 0 h 1043"/>
                    <a:gd name="T8" fmla="*/ 0 w 448"/>
                    <a:gd name="T9" fmla="*/ 1043 h 1043"/>
                    <a:gd name="T10" fmla="*/ 18 w 448"/>
                    <a:gd name="T11" fmla="*/ 1043 h 1043"/>
                    <a:gd name="T12" fmla="*/ 18 w 448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7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>
                    <a:gd name="T0" fmla="*/ 18 w 539"/>
                    <a:gd name="T1" fmla="*/ 1043 h 1043"/>
                    <a:gd name="T2" fmla="*/ 42 w 539"/>
                    <a:gd name="T3" fmla="*/ 1043 h 1043"/>
                    <a:gd name="T4" fmla="*/ 539 w 539"/>
                    <a:gd name="T5" fmla="*/ 0 h 1043"/>
                    <a:gd name="T6" fmla="*/ 497 w 539"/>
                    <a:gd name="T7" fmla="*/ 0 h 1043"/>
                    <a:gd name="T8" fmla="*/ 0 w 539"/>
                    <a:gd name="T9" fmla="*/ 1043 h 1043"/>
                    <a:gd name="T10" fmla="*/ 18 w 539"/>
                    <a:gd name="T11" fmla="*/ 1043 h 1043"/>
                    <a:gd name="T12" fmla="*/ 18 w 539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8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>
                    <a:gd name="T0" fmla="*/ 18 w 640"/>
                    <a:gd name="T1" fmla="*/ 1043 h 1043"/>
                    <a:gd name="T2" fmla="*/ 42 w 640"/>
                    <a:gd name="T3" fmla="*/ 1043 h 1043"/>
                    <a:gd name="T4" fmla="*/ 640 w 640"/>
                    <a:gd name="T5" fmla="*/ 0 h 1043"/>
                    <a:gd name="T6" fmla="*/ 592 w 640"/>
                    <a:gd name="T7" fmla="*/ 0 h 1043"/>
                    <a:gd name="T8" fmla="*/ 0 w 640"/>
                    <a:gd name="T9" fmla="*/ 1043 h 1043"/>
                    <a:gd name="T10" fmla="*/ 18 w 640"/>
                    <a:gd name="T11" fmla="*/ 1043 h 1043"/>
                    <a:gd name="T12" fmla="*/ 18 w 640"/>
                    <a:gd name="T13" fmla="*/ 1043 h 104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89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>
                    <a:gd name="T0" fmla="*/ 24 w 670"/>
                    <a:gd name="T1" fmla="*/ 995 h 995"/>
                    <a:gd name="T2" fmla="*/ 48 w 670"/>
                    <a:gd name="T3" fmla="*/ 995 h 995"/>
                    <a:gd name="T4" fmla="*/ 670 w 670"/>
                    <a:gd name="T5" fmla="*/ 72 h 995"/>
                    <a:gd name="T6" fmla="*/ 670 w 670"/>
                    <a:gd name="T7" fmla="*/ 0 h 995"/>
                    <a:gd name="T8" fmla="*/ 0 w 670"/>
                    <a:gd name="T9" fmla="*/ 995 h 995"/>
                    <a:gd name="T10" fmla="*/ 24 w 670"/>
                    <a:gd name="T11" fmla="*/ 995 h 995"/>
                    <a:gd name="T12" fmla="*/ 24 w 670"/>
                    <a:gd name="T13" fmla="*/ 995 h 99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82990" name="Group 46"/>
              <p:cNvGrpSpPr>
                <a:grpSpLocks/>
              </p:cNvGrpSpPr>
              <p:nvPr userDrawn="1"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82991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>
                    <a:gd name="T0" fmla="*/ 281 w 305"/>
                    <a:gd name="T1" fmla="*/ 426 h 426"/>
                    <a:gd name="T2" fmla="*/ 305 w 305"/>
                    <a:gd name="T3" fmla="*/ 426 h 426"/>
                    <a:gd name="T4" fmla="*/ 0 w 305"/>
                    <a:gd name="T5" fmla="*/ 0 h 426"/>
                    <a:gd name="T6" fmla="*/ 0 w 305"/>
                    <a:gd name="T7" fmla="*/ 66 h 426"/>
                    <a:gd name="T8" fmla="*/ 251 w 305"/>
                    <a:gd name="T9" fmla="*/ 426 h 426"/>
                    <a:gd name="T10" fmla="*/ 281 w 305"/>
                    <a:gd name="T11" fmla="*/ 426 h 426"/>
                    <a:gd name="T12" fmla="*/ 281 w 305"/>
                    <a:gd name="T13" fmla="*/ 426 h 42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2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>
                    <a:gd name="T0" fmla="*/ 24 w 347"/>
                    <a:gd name="T1" fmla="*/ 486 h 486"/>
                    <a:gd name="T2" fmla="*/ 48 w 347"/>
                    <a:gd name="T3" fmla="*/ 486 h 486"/>
                    <a:gd name="T4" fmla="*/ 347 w 347"/>
                    <a:gd name="T5" fmla="*/ 72 h 486"/>
                    <a:gd name="T6" fmla="*/ 347 w 347"/>
                    <a:gd name="T7" fmla="*/ 0 h 486"/>
                    <a:gd name="T8" fmla="*/ 0 w 347"/>
                    <a:gd name="T9" fmla="*/ 486 h 486"/>
                    <a:gd name="T10" fmla="*/ 24 w 347"/>
                    <a:gd name="T11" fmla="*/ 486 h 486"/>
                    <a:gd name="T12" fmla="*/ 24 w 347"/>
                    <a:gd name="T13" fmla="*/ 486 h 4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82993" name="Group 49"/>
              <p:cNvGrpSpPr>
                <a:grpSpLocks/>
              </p:cNvGrpSpPr>
              <p:nvPr userDrawn="1"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82994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>
                    <a:gd name="T0" fmla="*/ 18 w 42"/>
                    <a:gd name="T1" fmla="*/ 0 h 3273"/>
                    <a:gd name="T2" fmla="*/ 0 w 42"/>
                    <a:gd name="T3" fmla="*/ 0 h 3273"/>
                    <a:gd name="T4" fmla="*/ 0 w 42"/>
                    <a:gd name="T5" fmla="*/ 3273 h 3273"/>
                    <a:gd name="T6" fmla="*/ 42 w 42"/>
                    <a:gd name="T7" fmla="*/ 3273 h 3273"/>
                    <a:gd name="T8" fmla="*/ 42 w 42"/>
                    <a:gd name="T9" fmla="*/ 0 h 3273"/>
                    <a:gd name="T10" fmla="*/ 18 w 42"/>
                    <a:gd name="T11" fmla="*/ 0 h 3273"/>
                    <a:gd name="T12" fmla="*/ 18 w 42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5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>
                    <a:gd name="T0" fmla="*/ 376 w 400"/>
                    <a:gd name="T1" fmla="*/ 0 h 3273"/>
                    <a:gd name="T2" fmla="*/ 358 w 400"/>
                    <a:gd name="T3" fmla="*/ 0 h 3273"/>
                    <a:gd name="T4" fmla="*/ 0 w 400"/>
                    <a:gd name="T5" fmla="*/ 3273 h 3273"/>
                    <a:gd name="T6" fmla="*/ 41 w 400"/>
                    <a:gd name="T7" fmla="*/ 3273 h 3273"/>
                    <a:gd name="T8" fmla="*/ 400 w 400"/>
                    <a:gd name="T9" fmla="*/ 0 h 3273"/>
                    <a:gd name="T10" fmla="*/ 376 w 400"/>
                    <a:gd name="T11" fmla="*/ 0 h 3273"/>
                    <a:gd name="T12" fmla="*/ 376 w 400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6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>
                    <a:gd name="T0" fmla="*/ 657 w 675"/>
                    <a:gd name="T1" fmla="*/ 0 h 3273"/>
                    <a:gd name="T2" fmla="*/ 639 w 675"/>
                    <a:gd name="T3" fmla="*/ 0 h 3273"/>
                    <a:gd name="T4" fmla="*/ 0 w 675"/>
                    <a:gd name="T5" fmla="*/ 3273 h 3273"/>
                    <a:gd name="T6" fmla="*/ 42 w 675"/>
                    <a:gd name="T7" fmla="*/ 3273 h 3273"/>
                    <a:gd name="T8" fmla="*/ 675 w 675"/>
                    <a:gd name="T9" fmla="*/ 0 h 3273"/>
                    <a:gd name="T10" fmla="*/ 657 w 675"/>
                    <a:gd name="T11" fmla="*/ 0 h 3273"/>
                    <a:gd name="T12" fmla="*/ 657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7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>
                    <a:gd name="T0" fmla="*/ 1013 w 1031"/>
                    <a:gd name="T1" fmla="*/ 0 h 3280"/>
                    <a:gd name="T2" fmla="*/ 990 w 1031"/>
                    <a:gd name="T3" fmla="*/ 0 h 3280"/>
                    <a:gd name="T4" fmla="*/ 0 w 1031"/>
                    <a:gd name="T5" fmla="*/ 3280 h 3280"/>
                    <a:gd name="T6" fmla="*/ 42 w 1031"/>
                    <a:gd name="T7" fmla="*/ 3280 h 3280"/>
                    <a:gd name="T8" fmla="*/ 1031 w 1031"/>
                    <a:gd name="T9" fmla="*/ 4 h 3280"/>
                    <a:gd name="T10" fmla="*/ 1013 w 1031"/>
                    <a:gd name="T11" fmla="*/ 0 h 3280"/>
                    <a:gd name="T12" fmla="*/ 1013 w 1031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8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>
                    <a:gd name="T0" fmla="*/ 1296 w 1319"/>
                    <a:gd name="T1" fmla="*/ 0 h 3280"/>
                    <a:gd name="T2" fmla="*/ 1278 w 1319"/>
                    <a:gd name="T3" fmla="*/ 0 h 3280"/>
                    <a:gd name="T4" fmla="*/ 0 w 1319"/>
                    <a:gd name="T5" fmla="*/ 3280 h 3280"/>
                    <a:gd name="T6" fmla="*/ 42 w 1319"/>
                    <a:gd name="T7" fmla="*/ 3280 h 3280"/>
                    <a:gd name="T8" fmla="*/ 1319 w 1319"/>
                    <a:gd name="T9" fmla="*/ 5 h 3280"/>
                    <a:gd name="T10" fmla="*/ 1296 w 1319"/>
                    <a:gd name="T11" fmla="*/ 0 h 3280"/>
                    <a:gd name="T12" fmla="*/ 1296 w 1319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2999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>
                    <a:gd name="T0" fmla="*/ 18 w 401"/>
                    <a:gd name="T1" fmla="*/ 0 h 3273"/>
                    <a:gd name="T2" fmla="*/ 0 w 401"/>
                    <a:gd name="T3" fmla="*/ 0 h 3273"/>
                    <a:gd name="T4" fmla="*/ 359 w 401"/>
                    <a:gd name="T5" fmla="*/ 3273 h 3273"/>
                    <a:gd name="T6" fmla="*/ 401 w 401"/>
                    <a:gd name="T7" fmla="*/ 3273 h 3273"/>
                    <a:gd name="T8" fmla="*/ 42 w 401"/>
                    <a:gd name="T9" fmla="*/ 0 h 3273"/>
                    <a:gd name="T10" fmla="*/ 18 w 401"/>
                    <a:gd name="T11" fmla="*/ 0 h 3273"/>
                    <a:gd name="T12" fmla="*/ 18 w 401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3000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>
                    <a:gd name="T0" fmla="*/ 18 w 675"/>
                    <a:gd name="T1" fmla="*/ 0 h 3273"/>
                    <a:gd name="T2" fmla="*/ 0 w 675"/>
                    <a:gd name="T3" fmla="*/ 0 h 3273"/>
                    <a:gd name="T4" fmla="*/ 640 w 675"/>
                    <a:gd name="T5" fmla="*/ 3273 h 3273"/>
                    <a:gd name="T6" fmla="*/ 675 w 675"/>
                    <a:gd name="T7" fmla="*/ 3273 h 3273"/>
                    <a:gd name="T8" fmla="*/ 36 w 675"/>
                    <a:gd name="T9" fmla="*/ 0 h 3273"/>
                    <a:gd name="T10" fmla="*/ 18 w 675"/>
                    <a:gd name="T11" fmla="*/ 0 h 3273"/>
                    <a:gd name="T12" fmla="*/ 18 w 675"/>
                    <a:gd name="T13" fmla="*/ 0 h 32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3001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>
                    <a:gd name="T0" fmla="*/ 23 w 1036"/>
                    <a:gd name="T1" fmla="*/ 0 h 3280"/>
                    <a:gd name="T2" fmla="*/ 0 w 1036"/>
                    <a:gd name="T3" fmla="*/ 5 h 3280"/>
                    <a:gd name="T4" fmla="*/ 994 w 1036"/>
                    <a:gd name="T5" fmla="*/ 3280 h 3280"/>
                    <a:gd name="T6" fmla="*/ 1036 w 1036"/>
                    <a:gd name="T7" fmla="*/ 3280 h 3280"/>
                    <a:gd name="T8" fmla="*/ 41 w 1036"/>
                    <a:gd name="T9" fmla="*/ 0 h 3280"/>
                    <a:gd name="T10" fmla="*/ 23 w 1036"/>
                    <a:gd name="T11" fmla="*/ 0 h 3280"/>
                    <a:gd name="T12" fmla="*/ 23 w 1036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3002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>
                    <a:gd name="T0" fmla="*/ 20 w 1327"/>
                    <a:gd name="T1" fmla="*/ 0 h 3280"/>
                    <a:gd name="T2" fmla="*/ 0 w 1327"/>
                    <a:gd name="T3" fmla="*/ 7 h 3280"/>
                    <a:gd name="T4" fmla="*/ 1285 w 1327"/>
                    <a:gd name="T5" fmla="*/ 3280 h 3280"/>
                    <a:gd name="T6" fmla="*/ 1327 w 1327"/>
                    <a:gd name="T7" fmla="*/ 3280 h 3280"/>
                    <a:gd name="T8" fmla="*/ 43 w 1327"/>
                    <a:gd name="T9" fmla="*/ 0 h 3280"/>
                    <a:gd name="T10" fmla="*/ 20 w 1327"/>
                    <a:gd name="T11" fmla="*/ 0 h 3280"/>
                    <a:gd name="T12" fmla="*/ 20 w 1327"/>
                    <a:gd name="T13" fmla="*/ 0 h 32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83003" name="Freeform 59"/>
              <p:cNvSpPr>
                <a:spLocks/>
              </p:cNvSpPr>
              <p:nvPr userDrawn="1"/>
            </p:nvSpPr>
            <p:spPr bwMode="hidden">
              <a:xfrm>
                <a:off x="0" y="1039"/>
                <a:ext cx="1254" cy="2632"/>
              </a:xfrm>
              <a:custGeom>
                <a:avLst/>
                <a:gdLst>
                  <a:gd name="T0" fmla="*/ 1236 w 1254"/>
                  <a:gd name="T1" fmla="*/ 0 h 2632"/>
                  <a:gd name="T2" fmla="*/ 1212 w 1254"/>
                  <a:gd name="T3" fmla="*/ 0 h 2632"/>
                  <a:gd name="T4" fmla="*/ 0 w 1254"/>
                  <a:gd name="T5" fmla="*/ 2542 h 2632"/>
                  <a:gd name="T6" fmla="*/ 0 w 1254"/>
                  <a:gd name="T7" fmla="*/ 2632 h 2632"/>
                  <a:gd name="T8" fmla="*/ 1254 w 1254"/>
                  <a:gd name="T9" fmla="*/ 7 h 2632"/>
                  <a:gd name="T10" fmla="*/ 1236 w 1254"/>
                  <a:gd name="T11" fmla="*/ 0 h 2632"/>
                  <a:gd name="T12" fmla="*/ 1236 w 1254"/>
                  <a:gd name="T13" fmla="*/ 0 h 26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4" name="Freeform 60"/>
              <p:cNvSpPr>
                <a:spLocks/>
              </p:cNvSpPr>
              <p:nvPr userDrawn="1"/>
            </p:nvSpPr>
            <p:spPr bwMode="hidden">
              <a:xfrm>
                <a:off x="0" y="1039"/>
                <a:ext cx="948" cy="1676"/>
              </a:xfrm>
              <a:custGeom>
                <a:avLst/>
                <a:gdLst>
                  <a:gd name="T0" fmla="*/ 930 w 948"/>
                  <a:gd name="T1" fmla="*/ 0 h 1676"/>
                  <a:gd name="T2" fmla="*/ 906 w 948"/>
                  <a:gd name="T3" fmla="*/ 0 h 1676"/>
                  <a:gd name="T4" fmla="*/ 0 w 948"/>
                  <a:gd name="T5" fmla="*/ 1593 h 1676"/>
                  <a:gd name="T6" fmla="*/ 0 w 948"/>
                  <a:gd name="T7" fmla="*/ 1676 h 1676"/>
                  <a:gd name="T8" fmla="*/ 948 w 948"/>
                  <a:gd name="T9" fmla="*/ 5 h 1676"/>
                  <a:gd name="T10" fmla="*/ 930 w 948"/>
                  <a:gd name="T11" fmla="*/ 0 h 1676"/>
                  <a:gd name="T12" fmla="*/ 930 w 948"/>
                  <a:gd name="T13" fmla="*/ 0 h 16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5" name="Freeform 61"/>
              <p:cNvSpPr>
                <a:spLocks/>
              </p:cNvSpPr>
              <p:nvPr userDrawn="1"/>
            </p:nvSpPr>
            <p:spPr bwMode="hidden">
              <a:xfrm>
                <a:off x="0" y="1039"/>
                <a:ext cx="629" cy="937"/>
              </a:xfrm>
              <a:custGeom>
                <a:avLst/>
                <a:gdLst>
                  <a:gd name="T0" fmla="*/ 606 w 629"/>
                  <a:gd name="T1" fmla="*/ 0 h 937"/>
                  <a:gd name="T2" fmla="*/ 582 w 629"/>
                  <a:gd name="T3" fmla="*/ 0 h 937"/>
                  <a:gd name="T4" fmla="*/ 0 w 629"/>
                  <a:gd name="T5" fmla="*/ 871 h 937"/>
                  <a:gd name="T6" fmla="*/ 0 w 629"/>
                  <a:gd name="T7" fmla="*/ 937 h 937"/>
                  <a:gd name="T8" fmla="*/ 629 w 629"/>
                  <a:gd name="T9" fmla="*/ 4 h 937"/>
                  <a:gd name="T10" fmla="*/ 606 w 629"/>
                  <a:gd name="T11" fmla="*/ 0 h 937"/>
                  <a:gd name="T12" fmla="*/ 606 w 629"/>
                  <a:gd name="T13" fmla="*/ 0 h 9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6" name="Freeform 62"/>
              <p:cNvSpPr>
                <a:spLocks/>
              </p:cNvSpPr>
              <p:nvPr userDrawn="1"/>
            </p:nvSpPr>
            <p:spPr bwMode="hidden">
              <a:xfrm>
                <a:off x="0" y="1039"/>
                <a:ext cx="305" cy="427"/>
              </a:xfrm>
              <a:custGeom>
                <a:avLst/>
                <a:gdLst>
                  <a:gd name="T0" fmla="*/ 282 w 305"/>
                  <a:gd name="T1" fmla="*/ 0 h 427"/>
                  <a:gd name="T2" fmla="*/ 252 w 305"/>
                  <a:gd name="T3" fmla="*/ 0 h 427"/>
                  <a:gd name="T4" fmla="*/ 0 w 305"/>
                  <a:gd name="T5" fmla="*/ 361 h 427"/>
                  <a:gd name="T6" fmla="*/ 0 w 305"/>
                  <a:gd name="T7" fmla="*/ 427 h 427"/>
                  <a:gd name="T8" fmla="*/ 305 w 305"/>
                  <a:gd name="T9" fmla="*/ 5 h 427"/>
                  <a:gd name="T10" fmla="*/ 282 w 305"/>
                  <a:gd name="T11" fmla="*/ 0 h 427"/>
                  <a:gd name="T12" fmla="*/ 282 w 305"/>
                  <a:gd name="T13" fmla="*/ 0 h 4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chemeClr val="accent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7" name="Freeform 63"/>
              <p:cNvSpPr>
                <a:spLocks/>
              </p:cNvSpPr>
              <p:nvPr userDrawn="1"/>
            </p:nvSpPr>
            <p:spPr bwMode="hidden">
              <a:xfrm>
                <a:off x="4481" y="1039"/>
                <a:ext cx="1277" cy="2686"/>
              </a:xfrm>
              <a:custGeom>
                <a:avLst/>
                <a:gdLst>
                  <a:gd name="T0" fmla="*/ 41 w 1277"/>
                  <a:gd name="T1" fmla="*/ 0 h 2686"/>
                  <a:gd name="T2" fmla="*/ 17 w 1277"/>
                  <a:gd name="T3" fmla="*/ 0 h 2686"/>
                  <a:gd name="T4" fmla="*/ 0 w 1277"/>
                  <a:gd name="T5" fmla="*/ 4 h 2686"/>
                  <a:gd name="T6" fmla="*/ 1277 w 1277"/>
                  <a:gd name="T7" fmla="*/ 2686 h 2686"/>
                  <a:gd name="T8" fmla="*/ 1277 w 1277"/>
                  <a:gd name="T9" fmla="*/ 2596 h 2686"/>
                  <a:gd name="T10" fmla="*/ 41 w 1277"/>
                  <a:gd name="T11" fmla="*/ 0 h 2686"/>
                  <a:gd name="T12" fmla="*/ 41 w 1277"/>
                  <a:gd name="T13" fmla="*/ 0 h 26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8" name="Freeform 64"/>
              <p:cNvSpPr>
                <a:spLocks/>
              </p:cNvSpPr>
              <p:nvPr userDrawn="1"/>
            </p:nvSpPr>
            <p:spPr bwMode="hidden">
              <a:xfrm>
                <a:off x="4770" y="1039"/>
                <a:ext cx="988" cy="1730"/>
              </a:xfrm>
              <a:custGeom>
                <a:avLst/>
                <a:gdLst>
                  <a:gd name="T0" fmla="*/ 16 w 988"/>
                  <a:gd name="T1" fmla="*/ 0 h 1730"/>
                  <a:gd name="T2" fmla="*/ 0 w 988"/>
                  <a:gd name="T3" fmla="*/ 7 h 1730"/>
                  <a:gd name="T4" fmla="*/ 988 w 988"/>
                  <a:gd name="T5" fmla="*/ 1730 h 1730"/>
                  <a:gd name="T6" fmla="*/ 988 w 988"/>
                  <a:gd name="T7" fmla="*/ 1653 h 1730"/>
                  <a:gd name="T8" fmla="*/ 40 w 988"/>
                  <a:gd name="T9" fmla="*/ 0 h 1730"/>
                  <a:gd name="T10" fmla="*/ 16 w 988"/>
                  <a:gd name="T11" fmla="*/ 0 h 1730"/>
                  <a:gd name="T12" fmla="*/ 16 w 988"/>
                  <a:gd name="T13" fmla="*/ 0 h 1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09" name="Freeform 65"/>
              <p:cNvSpPr>
                <a:spLocks/>
              </p:cNvSpPr>
              <p:nvPr userDrawn="1"/>
            </p:nvSpPr>
            <p:spPr bwMode="hidden">
              <a:xfrm>
                <a:off x="5088" y="1039"/>
                <a:ext cx="670" cy="997"/>
              </a:xfrm>
              <a:custGeom>
                <a:avLst/>
                <a:gdLst>
                  <a:gd name="T0" fmla="*/ 22 w 670"/>
                  <a:gd name="T1" fmla="*/ 0 h 997"/>
                  <a:gd name="T2" fmla="*/ 0 w 670"/>
                  <a:gd name="T3" fmla="*/ 4 h 997"/>
                  <a:gd name="T4" fmla="*/ 670 w 670"/>
                  <a:gd name="T5" fmla="*/ 997 h 997"/>
                  <a:gd name="T6" fmla="*/ 670 w 670"/>
                  <a:gd name="T7" fmla="*/ 925 h 997"/>
                  <a:gd name="T8" fmla="*/ 46 w 670"/>
                  <a:gd name="T9" fmla="*/ 0 h 997"/>
                  <a:gd name="T10" fmla="*/ 22 w 670"/>
                  <a:gd name="T11" fmla="*/ 0 h 997"/>
                  <a:gd name="T12" fmla="*/ 22 w 670"/>
                  <a:gd name="T13" fmla="*/ 0 h 9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83010" name="Freeform 66"/>
              <p:cNvSpPr>
                <a:spLocks/>
              </p:cNvSpPr>
              <p:nvPr userDrawn="1"/>
            </p:nvSpPr>
            <p:spPr bwMode="hidden">
              <a:xfrm>
                <a:off x="5412" y="1039"/>
                <a:ext cx="346" cy="487"/>
              </a:xfrm>
              <a:custGeom>
                <a:avLst/>
                <a:gdLst>
                  <a:gd name="T0" fmla="*/ 22 w 346"/>
                  <a:gd name="T1" fmla="*/ 0 h 487"/>
                  <a:gd name="T2" fmla="*/ 0 w 346"/>
                  <a:gd name="T3" fmla="*/ 7 h 487"/>
                  <a:gd name="T4" fmla="*/ 346 w 346"/>
                  <a:gd name="T5" fmla="*/ 487 h 487"/>
                  <a:gd name="T6" fmla="*/ 346 w 346"/>
                  <a:gd name="T7" fmla="*/ 415 h 487"/>
                  <a:gd name="T8" fmla="*/ 46 w 346"/>
                  <a:gd name="T9" fmla="*/ 0 h 487"/>
                  <a:gd name="T10" fmla="*/ 22 w 346"/>
                  <a:gd name="T11" fmla="*/ 0 h 487"/>
                  <a:gd name="T12" fmla="*/ 22 w 346"/>
                  <a:gd name="T13" fmla="*/ 0 h 4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83011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273050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3012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5613" y="624205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83013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2050"/>
            <a:ext cx="2895600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83014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205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AD25D4F7-EFC4-47AD-96D2-E4717388D59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3015" name="Rectangle 7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49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5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3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30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30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30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30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011" grpId="0"/>
      <p:bldP spid="8301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30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30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30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30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30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30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30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30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30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30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9/Joseph_Stalin_Colour.jpg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://upload.wikimedia.org/wikipedia/commons/c/c6/Bundesarchiv_Bild_183-71043-0003,_Wladimir_Iljitsch_Lenin.jpg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mine_Saratov_1922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a/a3/GolodomorKharkiv.jpg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nal_Mer_Blanche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9.jpeg"/><Relationship Id="rId5" Type="http://schemas.openxmlformats.org/officeDocument/2006/relationships/hyperlink" Target="http://cs.wikipedia.org/wiki/Soubor:Evstafiev-solzhenitsyn.jpg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VY_32_INOVACE_06_Vývoj v Sovětském svazu</a:t>
            </a:r>
          </a:p>
        </p:txBody>
      </p:sp>
      <p:pic>
        <p:nvPicPr>
          <p:cNvPr id="5939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6425" cy="1143000"/>
          </a:xfrm>
        </p:spPr>
        <p:txBody>
          <a:bodyPr/>
          <a:lstStyle/>
          <a:p>
            <a:r>
              <a:rPr lang="cs-CZ" dirty="0"/>
              <a:t>Vývoj v SSSR</a:t>
            </a:r>
          </a:p>
        </p:txBody>
      </p:sp>
      <p:pic>
        <p:nvPicPr>
          <p:cNvPr id="14359" name="Picture 23" descr="Soubor:Joseph Stalin Colour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3140968"/>
            <a:ext cx="2590800" cy="2520280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1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07504" y="764704"/>
            <a:ext cx="4037013" cy="4497387"/>
          </a:xfrm>
        </p:spPr>
        <p:txBody>
          <a:bodyPr/>
          <a:lstStyle/>
          <a:p>
            <a:pPr>
              <a:buClr>
                <a:srgbClr val="990000"/>
              </a:buClr>
              <a:buFont typeface="Wingdings" pitchFamily="2" charset="2"/>
              <a:buBlip>
                <a:blip r:embed="rId5"/>
              </a:buBlip>
            </a:pPr>
            <a:r>
              <a:rPr lang="cs-CZ" sz="2600" dirty="0"/>
              <a:t>Navenek SSSR vystupovala jako země s novým typem demokracie</a:t>
            </a:r>
          </a:p>
          <a:p>
            <a:pPr>
              <a:buClr>
                <a:srgbClr val="990000"/>
              </a:buClr>
              <a:buFont typeface="Wingdings" pitchFamily="2" charset="2"/>
              <a:buBlip>
                <a:blip r:embed="rId5"/>
              </a:buBlip>
            </a:pPr>
            <a:r>
              <a:rPr lang="cs-CZ" sz="2600" dirty="0"/>
              <a:t>Budovatelské nadšení, hrdinové </a:t>
            </a:r>
            <a:r>
              <a:rPr lang="cs-CZ" sz="2600" dirty="0" smtClean="0"/>
              <a:t>práce </a:t>
            </a:r>
            <a:r>
              <a:rPr lang="cs-CZ" sz="2600" dirty="0"/>
              <a:t>atd.</a:t>
            </a:r>
          </a:p>
          <a:p>
            <a:pPr>
              <a:buClr>
                <a:srgbClr val="990000"/>
              </a:buClr>
              <a:buFont typeface="Wingdings" pitchFamily="2" charset="2"/>
              <a:buBlip>
                <a:blip r:embed="rId5"/>
              </a:buBlip>
            </a:pPr>
            <a:r>
              <a:rPr lang="cs-CZ" sz="2600" dirty="0"/>
              <a:t>Po Leninově smrti roce 1924 stanul v čele strany i SSSR J. V. Stalin</a:t>
            </a:r>
          </a:p>
          <a:p>
            <a:endParaRPr lang="cs-CZ" sz="2800" dirty="0"/>
          </a:p>
        </p:txBody>
      </p:sp>
      <p:pic>
        <p:nvPicPr>
          <p:cNvPr id="14362" name="Picture 26" descr="Soubor:Bundesarchiv Bild 183-71043-0003, Wladimir Iljitsch Lenin.jpg">
            <a:hlinkClick r:id="rId6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692696"/>
            <a:ext cx="2736850" cy="2519362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702748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/>
              <a:t>an</a:t>
            </a:r>
            <a:r>
              <a:rPr lang="cs-CZ" sz="1400" dirty="0"/>
              <a:t> Kuklík, Jiří Kocian: Dějepis – Nejnovější dějiny, pro 9. ročník základní školy</a:t>
            </a:r>
          </a:p>
          <a:p>
            <a:r>
              <a:rPr lang="cs-CZ" sz="1400" dirty="0"/>
              <a:t>[cit. 2011-01-13]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</a:p>
          <a:p>
            <a:r>
              <a:rPr lang="cs-CZ" sz="1400" dirty="0"/>
              <a:t>http://cs.wikipedia.org/wiki/Soubor:Bundesarchiv_Bild_183-71043-0003,_Wladimir_Iljitsch_Lenin.jpg a http://cs.wikipedia.org/wiki/Soubor:Joseph_Stalin_Colour.jpg</a:t>
            </a:r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Kolektivizace sovětského zemědělství 1.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598613"/>
            <a:ext cx="8226425" cy="51435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r>
              <a:rPr lang="cs-CZ" sz="3000" dirty="0"/>
              <a:t>Program industrializace - rozhodnutí přeměnit zemědělskou zemi v průmyslovou velmoc bylo zaplaceno ohromným utrpením lidí</a:t>
            </a:r>
          </a:p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r>
              <a:rPr lang="cs-CZ" dirty="0"/>
              <a:t> Kolektivizace zemědělství je přeměna soukromého vlastnictví na kolektivní</a:t>
            </a:r>
          </a:p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r>
              <a:rPr lang="cs-CZ" dirty="0"/>
              <a:t>Do družstev </a:t>
            </a:r>
            <a:r>
              <a:rPr lang="cs-CZ" dirty="0" smtClean="0"/>
              <a:t>(kolchozů) </a:t>
            </a:r>
            <a:r>
              <a:rPr lang="cs-CZ" dirty="0"/>
              <a:t>museli rolníci odevzdat pole, dobytek i stroje</a:t>
            </a:r>
          </a:p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r>
              <a:rPr lang="cs-CZ" dirty="0"/>
              <a:t>Proti násilné kolektivizaci se rolníci hromadně </a:t>
            </a:r>
            <a:r>
              <a:rPr lang="cs-CZ" dirty="0" smtClean="0"/>
              <a:t>bouřili</a:t>
            </a:r>
          </a:p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endParaRPr lang="cs-CZ" dirty="0"/>
          </a:p>
          <a:p>
            <a:pPr>
              <a:lnSpc>
                <a:spcPct val="90000"/>
              </a:lnSpc>
              <a:buBlip>
                <a:blip r:embed="rId3"/>
              </a:buBlip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pPr>
              <a:lnSpc>
                <a:spcPct val="90000"/>
              </a:lnSpc>
              <a:buFont typeface="Wingdings" pitchFamily="2" charset="2"/>
              <a:buBlip>
                <a:blip r:embed="rId3"/>
              </a:buBlip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Fotografie z hladomoru na Ukrajině</a:t>
            </a:r>
          </a:p>
        </p:txBody>
      </p:sp>
      <p:sp>
        <p:nvSpPr>
          <p:cNvPr id="19466" name="AutoShape 10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68" name="AutoShape 12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0" name="AutoShape 14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2" name="AutoShape 16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5" name="AutoShape 19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7" name="AutoShape 21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9" name="AutoShape 23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81" name="AutoShape 25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83" name="AutoShape 27" descr="9k="/>
          <p:cNvSpPr>
            <a:spLocks noChangeAspect="1" noChangeArrowheads="1"/>
          </p:cNvSpPr>
          <p:nvPr/>
        </p:nvSpPr>
        <p:spPr bwMode="auto">
          <a:xfrm>
            <a:off x="155575" y="4603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85" name="AutoShape 29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87" name="AutoShape 31" descr="9k="/>
          <p:cNvSpPr>
            <a:spLocks noChangeAspect="1" noChangeArrowheads="1"/>
          </p:cNvSpPr>
          <p:nvPr/>
        </p:nvSpPr>
        <p:spPr bwMode="auto">
          <a:xfrm>
            <a:off x="3338513" y="250507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9490" name="Picture 34" descr="220px-Famine_Saratov_1922">
            <a:hlinkClick r:id="rId3"/>
          </p:cNvPr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557338"/>
            <a:ext cx="3887787" cy="3455838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94" name="Picture 38" descr="Soubor:GolodomorKharkiv.jpg">
            <a:hlinkClick r:id="rId5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557339"/>
            <a:ext cx="3960813" cy="3455838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805264"/>
            <a:ext cx="8892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2011-01-13]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http://cs.wikipedia.org/wiki/Soubor:Famine_Saratov_1922.jpg a http://cs.wikipedia.org/wiki/Soubor:GolodomorKharkiv.jpg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Kolektivizace sovětského zemědělství 2.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598613"/>
            <a:ext cx="8226425" cy="5070747"/>
          </a:xfrm>
        </p:spPr>
        <p:txBody>
          <a:bodyPr/>
          <a:lstStyle/>
          <a:p>
            <a:r>
              <a:rPr lang="cs-CZ" sz="2800" dirty="0"/>
              <a:t>Odpor byl brutálně potlačen</a:t>
            </a:r>
          </a:p>
          <a:p>
            <a:r>
              <a:rPr lang="cs-CZ" sz="2800" dirty="0"/>
              <a:t>Rolníkům bylo odebíráno i obilí na setbu a když pak vypěstovali málo, byli postihováni za sabotáž – končili v táborech nucených prací na Sibiři </a:t>
            </a:r>
            <a:r>
              <a:rPr lang="cs-CZ" sz="2800" dirty="0" smtClean="0"/>
              <a:t>(gulagy) </a:t>
            </a:r>
            <a:endParaRPr lang="cs-CZ" sz="2800" dirty="0"/>
          </a:p>
          <a:p>
            <a:r>
              <a:rPr lang="cs-CZ" sz="2800" dirty="0"/>
              <a:t>Takto</a:t>
            </a:r>
            <a:r>
              <a:rPr lang="cs-CZ" sz="2800" i="1" dirty="0"/>
              <a:t> </a:t>
            </a:r>
            <a:r>
              <a:rPr lang="cs-CZ" sz="2800" dirty="0"/>
              <a:t>byl uměle vyvolán hladomor</a:t>
            </a:r>
          </a:p>
          <a:p>
            <a:r>
              <a:rPr lang="cs-CZ" sz="2800" dirty="0"/>
              <a:t>Počet obětí kolektivizace se odhaduje na 10 milionů </a:t>
            </a:r>
            <a:r>
              <a:rPr lang="cs-CZ" sz="2800" dirty="0" smtClean="0"/>
              <a:t>(některé </a:t>
            </a:r>
            <a:r>
              <a:rPr lang="cs-CZ" sz="2800" dirty="0"/>
              <a:t>odhady až 30 </a:t>
            </a:r>
            <a:r>
              <a:rPr lang="cs-CZ" sz="2800" dirty="0" smtClean="0"/>
              <a:t>milionů) </a:t>
            </a:r>
            <a:endParaRPr lang="cs-CZ" sz="28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Gulagy a Alexander Solženicyn</a:t>
            </a:r>
          </a:p>
        </p:txBody>
      </p:sp>
      <p:pic>
        <p:nvPicPr>
          <p:cNvPr id="23565" name="Picture 13" descr="220px-Canal_Mer_Blanche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268413"/>
            <a:ext cx="3382962" cy="4176811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68" name="Picture 16" descr="220px-Evstafiev-solzhenitsyn">
            <a:hlinkClick r:id="rId5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3438" y="1268413"/>
            <a:ext cx="3313112" cy="4104803"/>
          </a:xfr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884280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2011-01-13]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http://cs.wikipedia.org/wiki/Soubor:Canal_Mer_Blanche.jpg a http://cs.wikipedia.org/wiki/Soubor:Evstafiev-solzhenitsyn.jpg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Atmosféra ve společnosti v SSSR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598613"/>
            <a:ext cx="8226425" cy="514275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Stalin postupně likvidoval skutečné i domnělé nepřátele v zemi vládla atmosféra strachu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Ve vykonstruovaných procesech byli odsouzeni a většinou popraveni desetitisíce lidí většinou z řad inteligence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K vynucení doznání se běžně se používalo mučení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Vznikl kult osobnosti Stalina jako neomylného </a:t>
            </a:r>
            <a:r>
              <a:rPr lang="cs-CZ" sz="2800" dirty="0" smtClean="0"/>
              <a:t>vůdce</a:t>
            </a:r>
          </a:p>
          <a:p>
            <a:pPr>
              <a:lnSpc>
                <a:spcPct val="90000"/>
              </a:lnSpc>
            </a:pPr>
            <a:endParaRPr lang="cs-CZ" sz="2800" dirty="0"/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/>
          </a:p>
          <a:p>
            <a:pPr>
              <a:lnSpc>
                <a:spcPct val="90000"/>
              </a:lnSpc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>
              <a:lnSpc>
                <a:spcPct val="90000"/>
              </a:lnSpc>
            </a:pPr>
            <a:endParaRPr lang="cs-CZ" sz="2800" dirty="0"/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jmenovaly pracovní tábory v SSSR?</a:t>
            </a:r>
          </a:p>
          <a:p>
            <a:r>
              <a:rPr lang="cs-CZ"/>
              <a:t>Na které řece ležely nejhorší gulagy?</a:t>
            </a:r>
          </a:p>
          <a:p>
            <a:r>
              <a:rPr lang="cs-CZ"/>
              <a:t>Jak se jmenovala nejznámější kniha Alexandra Solženicyna?</a:t>
            </a:r>
          </a:p>
          <a:p>
            <a:r>
              <a:rPr lang="cs-CZ"/>
              <a:t>Co dělal Stalin s obilím, které nechal zabavit rolníkům?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izející mřížka">
  <a:themeElements>
    <a:clrScheme name="Mizející mřížka 4">
      <a:dk1>
        <a:srgbClr val="6B6B99"/>
      </a:dk1>
      <a:lt1>
        <a:srgbClr val="EAEAEA"/>
      </a:lt1>
      <a:dk2>
        <a:srgbClr val="666699"/>
      </a:dk2>
      <a:lt2>
        <a:srgbClr val="CCECFF"/>
      </a:lt2>
      <a:accent1>
        <a:srgbClr val="00CC66"/>
      </a:accent1>
      <a:accent2>
        <a:srgbClr val="54547A"/>
      </a:accent2>
      <a:accent3>
        <a:srgbClr val="B8B8CA"/>
      </a:accent3>
      <a:accent4>
        <a:srgbClr val="C8C8C8"/>
      </a:accent4>
      <a:accent5>
        <a:srgbClr val="AAE2B8"/>
      </a:accent5>
      <a:accent6>
        <a:srgbClr val="4B4B6E"/>
      </a:accent6>
      <a:hlink>
        <a:srgbClr val="65B2FF"/>
      </a:hlink>
      <a:folHlink>
        <a:srgbClr val="9900FF"/>
      </a:folHlink>
    </a:clrScheme>
    <a:fontScheme name="Mizející mřížka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izející mřížka 1">
        <a:dk1>
          <a:srgbClr val="7E0000"/>
        </a:dk1>
        <a:lt1>
          <a:srgbClr val="FFFFFF"/>
        </a:lt1>
        <a:dk2>
          <a:srgbClr val="800000"/>
        </a:dk2>
        <a:lt2>
          <a:srgbClr val="FCF0B2"/>
        </a:lt2>
        <a:accent1>
          <a:srgbClr val="C5543D"/>
        </a:accent1>
        <a:accent2>
          <a:srgbClr val="660000"/>
        </a:accent2>
        <a:accent3>
          <a:srgbClr val="C0AAAA"/>
        </a:accent3>
        <a:accent4>
          <a:srgbClr val="DADADA"/>
        </a:accent4>
        <a:accent5>
          <a:srgbClr val="DFB3AF"/>
        </a:accent5>
        <a:accent6>
          <a:srgbClr val="5C0000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2">
        <a:dk1>
          <a:srgbClr val="000066"/>
        </a:dk1>
        <a:lt1>
          <a:srgbClr val="FFFFFF"/>
        </a:lt1>
        <a:dk2>
          <a:srgbClr val="000066"/>
        </a:dk2>
        <a:lt2>
          <a:srgbClr val="B2B8C8"/>
        </a:lt2>
        <a:accent1>
          <a:srgbClr val="008080"/>
        </a:accent1>
        <a:accent2>
          <a:srgbClr val="00004E"/>
        </a:accent2>
        <a:accent3>
          <a:srgbClr val="AAAAB8"/>
        </a:accent3>
        <a:accent4>
          <a:srgbClr val="DADADA"/>
        </a:accent4>
        <a:accent5>
          <a:srgbClr val="AAC0C0"/>
        </a:accent5>
        <a:accent6>
          <a:srgbClr val="000046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3">
        <a:dk1>
          <a:srgbClr val="010199"/>
        </a:dk1>
        <a:lt1>
          <a:srgbClr val="FFFFFF"/>
        </a:lt1>
        <a:dk2>
          <a:srgbClr val="000099"/>
        </a:dk2>
        <a:lt2>
          <a:srgbClr val="CCFFFF"/>
        </a:lt2>
        <a:accent1>
          <a:srgbClr val="00C600"/>
        </a:accent1>
        <a:accent2>
          <a:srgbClr val="01017D"/>
        </a:accent2>
        <a:accent3>
          <a:srgbClr val="AAAACA"/>
        </a:accent3>
        <a:accent4>
          <a:srgbClr val="DADADA"/>
        </a:accent4>
        <a:accent5>
          <a:srgbClr val="AADFAA"/>
        </a:accent5>
        <a:accent6>
          <a:srgbClr val="010171"/>
        </a:accent6>
        <a:hlink>
          <a:srgbClr val="FFE701"/>
        </a:hlink>
        <a:folHlink>
          <a:srgbClr val="33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4">
        <a:dk1>
          <a:srgbClr val="6B6B99"/>
        </a:dk1>
        <a:lt1>
          <a:srgbClr val="EAEAEA"/>
        </a:lt1>
        <a:dk2>
          <a:srgbClr val="666699"/>
        </a:dk2>
        <a:lt2>
          <a:srgbClr val="CCECFF"/>
        </a:lt2>
        <a:accent1>
          <a:srgbClr val="00CC66"/>
        </a:accent1>
        <a:accent2>
          <a:srgbClr val="54547A"/>
        </a:accent2>
        <a:accent3>
          <a:srgbClr val="B8B8CA"/>
        </a:accent3>
        <a:accent4>
          <a:srgbClr val="C8C8C8"/>
        </a:accent4>
        <a:accent5>
          <a:srgbClr val="AAE2B8"/>
        </a:accent5>
        <a:accent6>
          <a:srgbClr val="4B4B6E"/>
        </a:accent6>
        <a:hlink>
          <a:srgbClr val="65B2FF"/>
        </a:hlink>
        <a:folHlink>
          <a:srgbClr val="99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5">
        <a:dk1>
          <a:srgbClr val="00827F"/>
        </a:dk1>
        <a:lt1>
          <a:srgbClr val="FFFFFF"/>
        </a:lt1>
        <a:dk2>
          <a:srgbClr val="008080"/>
        </a:dk2>
        <a:lt2>
          <a:srgbClr val="FFFFCC"/>
        </a:lt2>
        <a:accent1>
          <a:srgbClr val="6D6FC7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BABBE0"/>
        </a:accent5>
        <a:accent6>
          <a:srgbClr val="005A58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6">
        <a:dk1>
          <a:srgbClr val="4D4D4D"/>
        </a:dk1>
        <a:lt1>
          <a:srgbClr val="FFFFFF"/>
        </a:lt1>
        <a:dk2>
          <a:srgbClr val="525252"/>
        </a:dk2>
        <a:lt2>
          <a:srgbClr val="C0C0C0"/>
        </a:lt2>
        <a:accent1>
          <a:srgbClr val="527C3A"/>
        </a:accent1>
        <a:accent2>
          <a:srgbClr val="444444"/>
        </a:accent2>
        <a:accent3>
          <a:srgbClr val="B3B3B3"/>
        </a:accent3>
        <a:accent4>
          <a:srgbClr val="DADADA"/>
        </a:accent4>
        <a:accent5>
          <a:srgbClr val="B3BFAE"/>
        </a:accent5>
        <a:accent6>
          <a:srgbClr val="3D3D3D"/>
        </a:accent6>
        <a:hlink>
          <a:srgbClr val="FAC458"/>
        </a:hlink>
        <a:folHlink>
          <a:srgbClr val="C7780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7">
        <a:dk1>
          <a:srgbClr val="516032"/>
        </a:dk1>
        <a:lt1>
          <a:srgbClr val="FFFFFF"/>
        </a:lt1>
        <a:dk2>
          <a:srgbClr val="546434"/>
        </a:dk2>
        <a:lt2>
          <a:srgbClr val="B2B68A"/>
        </a:lt2>
        <a:accent1>
          <a:srgbClr val="7D8C70"/>
        </a:accent1>
        <a:accent2>
          <a:srgbClr val="414E28"/>
        </a:accent2>
        <a:accent3>
          <a:srgbClr val="B3B8AE"/>
        </a:accent3>
        <a:accent4>
          <a:srgbClr val="DADADA"/>
        </a:accent4>
        <a:accent5>
          <a:srgbClr val="BFC5BB"/>
        </a:accent5>
        <a:accent6>
          <a:srgbClr val="3A4623"/>
        </a:accent6>
        <a:hlink>
          <a:srgbClr val="80C579"/>
        </a:hlink>
        <a:folHlink>
          <a:srgbClr val="7FADA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8">
        <a:dk1>
          <a:srgbClr val="D1CC00"/>
        </a:dk1>
        <a:lt1>
          <a:srgbClr val="FFFFFF"/>
        </a:lt1>
        <a:dk2>
          <a:srgbClr val="CCCC00"/>
        </a:dk2>
        <a:lt2>
          <a:srgbClr val="F3F5B1"/>
        </a:lt2>
        <a:accent1>
          <a:srgbClr val="808000"/>
        </a:accent1>
        <a:accent2>
          <a:srgbClr val="AEAA00"/>
        </a:accent2>
        <a:accent3>
          <a:srgbClr val="E2E2AA"/>
        </a:accent3>
        <a:accent4>
          <a:srgbClr val="DADADA"/>
        </a:accent4>
        <a:accent5>
          <a:srgbClr val="C0C0AA"/>
        </a:accent5>
        <a:accent6>
          <a:srgbClr val="9D9A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9">
        <a:dk1>
          <a:srgbClr val="000000"/>
        </a:dk1>
        <a:lt1>
          <a:srgbClr val="F8F8F8"/>
        </a:lt1>
        <a:dk2>
          <a:srgbClr val="336600"/>
        </a:dk2>
        <a:lt2>
          <a:srgbClr val="FBFBFB"/>
        </a:lt2>
        <a:accent1>
          <a:srgbClr val="009900"/>
        </a:accent1>
        <a:accent2>
          <a:srgbClr val="C6C6C6"/>
        </a:accent2>
        <a:accent3>
          <a:srgbClr val="FBFBFB"/>
        </a:accent3>
        <a:accent4>
          <a:srgbClr val="000000"/>
        </a:accent4>
        <a:accent5>
          <a:srgbClr val="AACAAA"/>
        </a:accent5>
        <a:accent6>
          <a:srgbClr val="B3B3B3"/>
        </a:accent6>
        <a:hlink>
          <a:srgbClr val="0066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529</TotalTime>
  <Words>508</Words>
  <Application>Microsoft Office PowerPoint</Application>
  <PresentationFormat>Předvádění na obrazovce (4:3)</PresentationFormat>
  <Paragraphs>61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Výchozí návrh</vt:lpstr>
      <vt:lpstr>Mizející mřížka</vt:lpstr>
      <vt:lpstr>VY_32_INOVACE_06_Vývoj v Sovětském svazu</vt:lpstr>
      <vt:lpstr>Vývoj v SSSR</vt:lpstr>
      <vt:lpstr>Kolektivizace sovětského zemědělství 1.</vt:lpstr>
      <vt:lpstr>Fotografie z hladomoru na Ukrajině</vt:lpstr>
      <vt:lpstr>Kolektivizace sovětského zemědělství 2.</vt:lpstr>
      <vt:lpstr>Gulagy a Alexander Solženicyn</vt:lpstr>
      <vt:lpstr>Atmosféra ve společnosti v SSSR</vt:lpstr>
      <vt:lpstr>Otázky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v Sovětském svazu</dc:title>
  <dc:creator>PC Scenic</dc:creator>
  <cp:lastModifiedBy>U1</cp:lastModifiedBy>
  <cp:revision>14</cp:revision>
  <dcterms:created xsi:type="dcterms:W3CDTF">2010-12-28T10:42:27Z</dcterms:created>
  <dcterms:modified xsi:type="dcterms:W3CDTF">2012-03-08T21:18:31Z</dcterms:modified>
</cp:coreProperties>
</file>