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6EE7F7-ACDE-48A6-AC26-2E9B7BFB7E54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0B48BA-8872-400A-B476-556AB4BCC9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2030" y="1124744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cs-CZ" dirty="0" err="1" smtClean="0"/>
              <a:t>Time</a:t>
            </a:r>
            <a:r>
              <a:rPr lang="cs-CZ" dirty="0" smtClean="0"/>
              <a:t> and </a:t>
            </a:r>
            <a:r>
              <a:rPr lang="cs-CZ" dirty="0" err="1" smtClean="0"/>
              <a:t>sequence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ANOTACE: Materiál je určen pro žáky 8. ročníku a slouží k výkladu a procvičení časových spojek a výrazů.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780928"/>
            <a:ext cx="6400800" cy="2952328"/>
          </a:xfrm>
        </p:spPr>
        <p:txBody>
          <a:bodyPr>
            <a:noAutofit/>
          </a:bodyPr>
          <a:lstStyle/>
          <a:p>
            <a:pPr algn="l"/>
            <a:r>
              <a:rPr lang="cs-CZ" sz="1600" b="1" kern="0" dirty="0" smtClean="0">
                <a:solidFill>
                  <a:schemeClr val="bg1"/>
                </a:solidFill>
              </a:rPr>
              <a:t>Název školy: ZŠ štětí, Ostrovní 300</a:t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Autor: Lenka </a:t>
            </a:r>
            <a:r>
              <a:rPr lang="cs-CZ" sz="1600" b="1" kern="0" dirty="0" err="1" smtClean="0">
                <a:solidFill>
                  <a:schemeClr val="bg1"/>
                </a:solidFill>
              </a:rPr>
              <a:t>Pizúrová</a:t>
            </a:r>
            <a:r>
              <a:rPr lang="cs-CZ" sz="1600" b="1" kern="0" dirty="0" smtClean="0">
                <a:solidFill>
                  <a:schemeClr val="bg1"/>
                </a:solidFill>
              </a:rPr>
              <a:t/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Název materiálu</a:t>
            </a:r>
            <a:r>
              <a:rPr lang="cs-CZ" sz="1600" b="1" kern="0" smtClean="0">
                <a:solidFill>
                  <a:schemeClr val="bg1"/>
                </a:solidFill>
              </a:rPr>
              <a:t>: </a:t>
            </a:r>
            <a:r>
              <a:rPr lang="cs-CZ" sz="1600" b="1" kern="0" smtClean="0">
                <a:solidFill>
                  <a:schemeClr val="bg1"/>
                </a:solidFill>
              </a:rPr>
              <a:t>VY_32_INOVACE_AJ.8.06_time_and_sequence</a:t>
            </a:r>
            <a:r>
              <a:rPr lang="cs-CZ" sz="1600" b="1" kern="0" dirty="0" smtClean="0">
                <a:solidFill>
                  <a:schemeClr val="bg1"/>
                </a:solidFill>
              </a:rPr>
              <a:t/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Název: </a:t>
            </a:r>
            <a:r>
              <a:rPr lang="cs-CZ" sz="1600" b="1" kern="0" dirty="0" err="1" smtClean="0">
                <a:solidFill>
                  <a:schemeClr val="bg1"/>
                </a:solidFill>
              </a:rPr>
              <a:t>Time</a:t>
            </a:r>
            <a:r>
              <a:rPr lang="cs-CZ" sz="1600" b="1" kern="0" dirty="0" smtClean="0">
                <a:solidFill>
                  <a:schemeClr val="bg1"/>
                </a:solidFill>
              </a:rPr>
              <a:t> and </a:t>
            </a:r>
            <a:r>
              <a:rPr lang="cs-CZ" sz="1600" b="1" kern="0" dirty="0" err="1" smtClean="0">
                <a:solidFill>
                  <a:schemeClr val="bg1"/>
                </a:solidFill>
              </a:rPr>
              <a:t>sequence</a:t>
            </a:r>
            <a:r>
              <a:rPr lang="cs-CZ" sz="1600" b="1" kern="0" dirty="0" smtClean="0">
                <a:solidFill>
                  <a:schemeClr val="bg1"/>
                </a:solidFill>
              </a:rPr>
              <a:t/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Vzdělávací oblast: Jazyk a jazyková komunikace</a:t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Vzdělávací obor: Cizí jazyk – anglický jazyk</a:t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Téma:  Časové spojky a výrazy</a:t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Ročník: 8.</a:t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Školní rok: 2011/2012</a:t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Datum: 18. 1. 2012</a:t>
            </a:r>
            <a:br>
              <a:rPr lang="cs-CZ" sz="1600" b="1" kern="0" dirty="0" smtClean="0">
                <a:solidFill>
                  <a:schemeClr val="bg1"/>
                </a:solidFill>
              </a:rPr>
            </a:br>
            <a:r>
              <a:rPr lang="cs-CZ" sz="1600" b="1" kern="0" dirty="0" smtClean="0">
                <a:solidFill>
                  <a:schemeClr val="bg1"/>
                </a:solidFill>
              </a:rPr>
              <a:t>Číslo operačního programu: CZ.1.07/1.4.00/21.1693</a:t>
            </a:r>
            <a:endParaRPr lang="cs-CZ" sz="1600" b="1" dirty="0">
              <a:solidFill>
                <a:schemeClr val="bg1"/>
              </a:solidFill>
            </a:endParaRPr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68152" cy="1152128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WHEN / AS SOON 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7091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Význam těchto spojek je stejný = </a:t>
            </a:r>
            <a:r>
              <a:rPr lang="cs-CZ" b="1" dirty="0" smtClean="0"/>
              <a:t>AŽ, JAKMILE </a:t>
            </a:r>
          </a:p>
          <a:p>
            <a:r>
              <a:rPr lang="cs-CZ" b="1" dirty="0" smtClean="0"/>
              <a:t>Nesmí</a:t>
            </a:r>
            <a:r>
              <a:rPr lang="cs-CZ" dirty="0" smtClean="0"/>
              <a:t> za nimi následovat „</a:t>
            </a:r>
            <a:r>
              <a:rPr lang="en-GB" b="1" dirty="0" smtClean="0"/>
              <a:t>will</a:t>
            </a:r>
            <a:r>
              <a:rPr lang="cs-CZ" dirty="0" smtClean="0"/>
              <a:t>“</a:t>
            </a:r>
          </a:p>
          <a:p>
            <a:endParaRPr lang="cs-CZ" dirty="0" smtClean="0"/>
          </a:p>
          <a:p>
            <a:r>
              <a:rPr lang="en-GB" dirty="0" smtClean="0"/>
              <a:t>I´ll phone my uncle </a:t>
            </a:r>
            <a:r>
              <a:rPr lang="en-GB" b="1" dirty="0" smtClean="0"/>
              <a:t>when</a:t>
            </a:r>
            <a:r>
              <a:rPr lang="en-GB" dirty="0" smtClean="0"/>
              <a:t> I get home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 </a:t>
            </a:r>
            <a:r>
              <a:rPr lang="en-GB" b="1" dirty="0" smtClean="0"/>
              <a:t>As soon as </a:t>
            </a:r>
            <a:r>
              <a:rPr lang="en-GB" dirty="0" smtClean="0"/>
              <a:t>I get home I´ll phone my uncle.</a:t>
            </a:r>
          </a:p>
          <a:p>
            <a:pPr>
              <a:buNone/>
            </a:pPr>
            <a:r>
              <a:rPr lang="en-GB" dirty="0" smtClean="0"/>
              <a:t>    </a:t>
            </a:r>
          </a:p>
          <a:p>
            <a:pPr>
              <a:buNone/>
            </a:pPr>
            <a:r>
              <a:rPr lang="cs-CZ" dirty="0" smtClean="0"/>
              <a:t>     Až přijdu domů, zavolám svému strýci.</a:t>
            </a:r>
          </a:p>
          <a:p>
            <a:pPr>
              <a:buNone/>
            </a:pPr>
            <a:r>
              <a:rPr lang="cs-CZ" dirty="0" smtClean="0"/>
              <a:t>      Jakmile přijdu domů, zavolám svému strýci.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WHILE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/>
          <a:lstStyle/>
          <a:p>
            <a:r>
              <a:rPr lang="cs-CZ" dirty="0" smtClean="0"/>
              <a:t>= zatímco</a:t>
            </a:r>
          </a:p>
          <a:p>
            <a:r>
              <a:rPr lang="cs-CZ" dirty="0" smtClean="0"/>
              <a:t>Často se používá ve spojení s minulým časem průběhovým (zatímco probíhala nějaká činnost, něco se stalo)</a:t>
            </a:r>
          </a:p>
          <a:p>
            <a:endParaRPr lang="cs-CZ" dirty="0" smtClean="0"/>
          </a:p>
          <a:p>
            <a:r>
              <a:rPr lang="en-GB" b="1" dirty="0" smtClean="0"/>
              <a:t>While</a:t>
            </a:r>
            <a:r>
              <a:rPr lang="en-GB" dirty="0" smtClean="0"/>
              <a:t> I was crossing the street</a:t>
            </a:r>
            <a:r>
              <a:rPr lang="cs-CZ" dirty="0" smtClean="0"/>
              <a:t>,</a:t>
            </a:r>
            <a:r>
              <a:rPr lang="en-GB" dirty="0" smtClean="0"/>
              <a:t> I saw something.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Když jsem přecházel ulici, něco jsem uviděl.</a:t>
            </a:r>
            <a:endParaRPr lang="en-GB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ONE THING AFTER ANOTHER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28800"/>
            <a:ext cx="9217024" cy="470916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Then/afterwards/after that/after</a:t>
            </a:r>
          </a:p>
          <a:p>
            <a:r>
              <a:rPr lang="cs-CZ" dirty="0" smtClean="0"/>
              <a:t>Všechny výrazy znamenají </a:t>
            </a:r>
            <a:r>
              <a:rPr lang="cs-CZ" b="1" dirty="0" smtClean="0"/>
              <a:t>poté</a:t>
            </a:r>
          </a:p>
          <a:p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We met at the café and </a:t>
            </a:r>
            <a:r>
              <a:rPr lang="en-GB" b="1" dirty="0" smtClean="0"/>
              <a:t>then</a:t>
            </a:r>
            <a:r>
              <a:rPr lang="cs-CZ" b="1" dirty="0" smtClean="0"/>
              <a:t>/</a:t>
            </a:r>
            <a:r>
              <a:rPr lang="en-GB" b="1" dirty="0" smtClean="0"/>
              <a:t>afterwards </a:t>
            </a:r>
            <a:r>
              <a:rPr lang="en-GB" dirty="0" smtClean="0"/>
              <a:t>we went to the cinema.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 finished my homework and </a:t>
            </a:r>
            <a:r>
              <a:rPr lang="en-GB" b="1" dirty="0" smtClean="0"/>
              <a:t>after that</a:t>
            </a:r>
            <a:r>
              <a:rPr lang="cs-CZ" b="1" dirty="0" smtClean="0"/>
              <a:t>/</a:t>
            </a:r>
            <a:r>
              <a:rPr lang="en-GB" b="1" dirty="0" smtClean="0"/>
              <a:t>afterwards </a:t>
            </a:r>
            <a:r>
              <a:rPr lang="en-GB" dirty="0" smtClean="0"/>
              <a:t>I played some computer games.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en-GB" b="1" dirty="0" smtClean="0"/>
              <a:t>After</a:t>
            </a:r>
            <a:r>
              <a:rPr lang="en-GB" dirty="0" smtClean="0"/>
              <a:t> my visit to New York I went to London.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SEQUENCE OF ACTION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First of all → then/after that → finally/in the end </a:t>
            </a:r>
            <a:r>
              <a:rPr lang="en-GB" dirty="0" smtClean="0"/>
              <a:t>(after a lot of time or problems)</a:t>
            </a:r>
            <a:endParaRPr lang="en-GB" b="1" dirty="0" smtClean="0"/>
          </a:p>
          <a:p>
            <a:endParaRPr lang="en-GB" b="1" dirty="0" smtClean="0"/>
          </a:p>
          <a:p>
            <a:r>
              <a:rPr lang="en-GB" dirty="0" smtClean="0"/>
              <a:t>We had a great holiday. </a:t>
            </a:r>
            <a:r>
              <a:rPr lang="en-GB" b="1" dirty="0" smtClean="0"/>
              <a:t>First </a:t>
            </a:r>
            <a:r>
              <a:rPr lang="en-GB" dirty="0" smtClean="0"/>
              <a:t>we stayed in Paris. </a:t>
            </a:r>
            <a:r>
              <a:rPr lang="en-GB" b="1" dirty="0" smtClean="0"/>
              <a:t>Then/after that </a:t>
            </a:r>
            <a:r>
              <a:rPr lang="en-GB" dirty="0" smtClean="0"/>
              <a:t>we drove to St. Tropez. </a:t>
            </a:r>
            <a:r>
              <a:rPr lang="en-GB" b="1" dirty="0" smtClean="0"/>
              <a:t>Finally</a:t>
            </a:r>
            <a:r>
              <a:rPr lang="en-GB" dirty="0" smtClean="0"/>
              <a:t> we went to Cannes.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SEQUENCE OF REASONS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0000" lnSpcReduction="20000"/>
          </a:bodyPr>
          <a:lstStyle/>
          <a:p>
            <a:r>
              <a:rPr lang="en-GB" sz="3400" b="1" dirty="0" smtClean="0"/>
              <a:t>First(</a:t>
            </a:r>
            <a:r>
              <a:rPr lang="en-GB" sz="3400" b="1" dirty="0" err="1" smtClean="0"/>
              <a:t>ly</a:t>
            </a:r>
            <a:r>
              <a:rPr lang="en-GB" sz="3400" b="1" dirty="0" smtClean="0"/>
              <a:t>), second(</a:t>
            </a:r>
            <a:r>
              <a:rPr lang="en-GB" sz="3400" b="1" dirty="0" err="1" smtClean="0"/>
              <a:t>ly</a:t>
            </a:r>
            <a:r>
              <a:rPr lang="en-GB" sz="3400" b="1" dirty="0" smtClean="0"/>
              <a:t>) third(</a:t>
            </a:r>
            <a:r>
              <a:rPr lang="en-GB" sz="3400" b="1" dirty="0" err="1" smtClean="0"/>
              <a:t>ly</a:t>
            </a:r>
            <a:r>
              <a:rPr lang="en-GB" sz="3400" b="1" dirty="0" smtClean="0"/>
              <a:t>)</a:t>
            </a:r>
            <a:endParaRPr lang="cs-CZ" sz="3400" b="1" dirty="0" smtClean="0"/>
          </a:p>
          <a:p>
            <a:r>
              <a:rPr lang="cs-CZ" sz="3400" dirty="0" smtClean="0"/>
              <a:t>Používáme stejně jako v češtině – zaprvé, zadruhé, zatřetí…</a:t>
            </a:r>
          </a:p>
          <a:p>
            <a:r>
              <a:rPr lang="cs-CZ" sz="3400" dirty="0" smtClean="0"/>
              <a:t>Lze použít i spojení: </a:t>
            </a:r>
            <a:r>
              <a:rPr lang="en-GB" sz="3400" b="1" dirty="0" smtClean="0"/>
              <a:t>for one thing … and for another (thing)</a:t>
            </a:r>
            <a:endParaRPr lang="cs-CZ" sz="3400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pPr>
              <a:lnSpc>
                <a:spcPct val="170000"/>
              </a:lnSpc>
            </a:pPr>
            <a:r>
              <a:rPr lang="en-GB" dirty="0" smtClean="0"/>
              <a:t>Why can´t we buy the new photocopier? </a:t>
            </a:r>
          </a:p>
          <a:p>
            <a:pPr>
              <a:lnSpc>
                <a:spcPct val="170000"/>
              </a:lnSpc>
              <a:buNone/>
            </a:pPr>
            <a:r>
              <a:rPr lang="en-GB" dirty="0" smtClean="0"/>
              <a:t>     </a:t>
            </a:r>
            <a:r>
              <a:rPr lang="en-GB" b="1" dirty="0" smtClean="0"/>
              <a:t>Firstly </a:t>
            </a:r>
            <a:r>
              <a:rPr lang="en-GB" dirty="0" smtClean="0"/>
              <a:t>we haven´t got enough money. </a:t>
            </a:r>
            <a:r>
              <a:rPr lang="en-GB" b="1" dirty="0" smtClean="0"/>
              <a:t>Secondly </a:t>
            </a:r>
            <a:r>
              <a:rPr lang="en-GB" dirty="0" smtClean="0"/>
              <a:t>they don´t have the new models. And </a:t>
            </a:r>
            <a:r>
              <a:rPr lang="en-GB" b="1" dirty="0" smtClean="0"/>
              <a:t>thirdly </a:t>
            </a:r>
            <a:r>
              <a:rPr lang="en-GB" dirty="0" smtClean="0"/>
              <a:t>…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What´s wrong with that washing machine?</a:t>
            </a:r>
          </a:p>
          <a:p>
            <a:pPr>
              <a:lnSpc>
                <a:spcPct val="170000"/>
              </a:lnSpc>
              <a:buNone/>
            </a:pPr>
            <a:r>
              <a:rPr lang="en-GB" dirty="0" smtClean="0"/>
              <a:t>     Well, </a:t>
            </a:r>
            <a:r>
              <a:rPr lang="en-GB" b="1" dirty="0" smtClean="0"/>
              <a:t>for one thing</a:t>
            </a:r>
            <a:r>
              <a:rPr lang="en-GB" dirty="0" smtClean="0"/>
              <a:t> it´s too big. </a:t>
            </a:r>
            <a:r>
              <a:rPr lang="en-GB" b="1" dirty="0" smtClean="0"/>
              <a:t>And for another </a:t>
            </a:r>
            <a:r>
              <a:rPr lang="en-GB" dirty="0" smtClean="0"/>
              <a:t>it´s very noisy.</a:t>
            </a:r>
          </a:p>
          <a:p>
            <a:endParaRPr lang="cs-CZ" b="1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COMPLETE THE SENTENCES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We had a game of squash and afterwards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I´ll meet you as soon as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We waited two hours but finally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I´ll go home when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While I was having breakfast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After I visited the museum I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ADD A FINAL SENTENCE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What did you do?</a:t>
            </a:r>
          </a:p>
          <a:p>
            <a:pPr>
              <a:buNone/>
            </a:pPr>
            <a:r>
              <a:rPr lang="en-GB" sz="2400" dirty="0" smtClean="0"/>
              <a:t>      First of all we were a few days in London. After that we took the train to Canterbury and stayed with friends.</a:t>
            </a:r>
          </a:p>
          <a:p>
            <a:endParaRPr lang="en-GB" sz="2400" dirty="0" smtClean="0"/>
          </a:p>
          <a:p>
            <a:r>
              <a:rPr lang="en-GB" sz="2400" dirty="0" smtClean="0"/>
              <a:t>Why can´t we buy a new car?</a:t>
            </a:r>
          </a:p>
          <a:p>
            <a:pPr>
              <a:buNone/>
            </a:pPr>
            <a:r>
              <a:rPr lang="en-GB" sz="2400" smtClean="0"/>
              <a:t>      Firstly we haven´t got enough money.</a:t>
            </a:r>
            <a:endParaRPr lang="en-GB" sz="2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Prvních 5 </a:t>
            </a:r>
            <a:r>
              <a:rPr lang="cs-CZ" dirty="0" err="1" smtClean="0"/>
              <a:t>slidů</a:t>
            </a:r>
            <a:r>
              <a:rPr lang="cs-CZ" dirty="0" smtClean="0"/>
              <a:t> slouží k výkladu základních časových spojek a výrazů – žáci je použijí především při vypravování kratších či delších příběhů.</a:t>
            </a:r>
          </a:p>
          <a:p>
            <a:r>
              <a:rPr lang="cs-CZ" dirty="0" smtClean="0"/>
              <a:t>Zbývající dva </a:t>
            </a:r>
            <a:r>
              <a:rPr lang="cs-CZ" dirty="0" err="1" smtClean="0"/>
              <a:t>slidy</a:t>
            </a:r>
            <a:r>
              <a:rPr lang="cs-CZ" dirty="0" smtClean="0"/>
              <a:t> slouží k procvičení – u prvního procvičení žáci dokončují větu, u druhého doplňují vhodné pokračování.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9939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117</TotalTime>
  <Words>438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Vrchol</vt:lpstr>
      <vt:lpstr>Time and sequence ANOTACE: Materiál je určen pro žáky 8. ročníku a slouží k výkladu a procvičení časových spojek a výrazů.</vt:lpstr>
      <vt:lpstr>WHEN / AS SOON AS</vt:lpstr>
      <vt:lpstr>WHILE</vt:lpstr>
      <vt:lpstr>ONE THING AFTER ANOTHER</vt:lpstr>
      <vt:lpstr>A SEQUENCE OF ACTION</vt:lpstr>
      <vt:lpstr>A SEQUENCE OF REASONS</vt:lpstr>
      <vt:lpstr>COMPLETE THE SENTENCES</vt:lpstr>
      <vt:lpstr>ADD A FINAL SENTENCE</vt:lpstr>
      <vt:lpstr>METODICKÝ NÁVOD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and sequence</dc:title>
  <dc:creator>Lenočka</dc:creator>
  <cp:lastModifiedBy>PC-03TY</cp:lastModifiedBy>
  <cp:revision>12</cp:revision>
  <dcterms:created xsi:type="dcterms:W3CDTF">2012-01-17T16:38:12Z</dcterms:created>
  <dcterms:modified xsi:type="dcterms:W3CDTF">2012-03-07T09:12:49Z</dcterms:modified>
</cp:coreProperties>
</file>