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58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74" d="100"/>
          <a:sy n="74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0165DE-ADA1-40E7-850B-FE4682F20E43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37E31-75CE-42C4-862B-19988309EB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37E31-75CE-42C4-862B-19988309EBF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8ED4C0F-BBE5-44B4-BFEE-9A99438DDA51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5B9D1C-7F0F-4055-B86B-155C03307B5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www.monuments.ws/upload/london_buckingham_palace.jpg" TargetMode="External"/><Relationship Id="rId7" Type="http://schemas.openxmlformats.org/officeDocument/2006/relationships/hyperlink" Target="http://www.monuments.ws/upload/buckingham-palace-night-view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hyperlink" Target="http://www.monuments.ws/upload/Buckingham-Palace-bird-view.jpg" TargetMode="External"/><Relationship Id="rId4" Type="http://schemas.openxmlformats.org/officeDocument/2006/relationships/image" Target="../media/image5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6/Tower_of_london_from_swissre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f/f0/Tower_of_London_White_Tower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en/b/bf/Whitetowerchapel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4/Tower_of_London,_April_2006.jpg" TargetMode="External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//upload.wikimedia.org/wikipedia/commons/7/75/Parliament_at_Sunset.JPG" TargetMode="External"/><Relationship Id="rId7" Type="http://schemas.openxmlformats.org/officeDocument/2006/relationships/hyperlink" Target="//upload.wikimedia.org/wikipedia/en/2/29/Royal_Gallery,_Palace_of_Westminster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hyperlink" Target="http://www.youtube.com/watch?v=E9wWBjnaEck&amp;feature=related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image" Target="../media/image13.jpeg"/><Relationship Id="rId9" Type="http://schemas.openxmlformats.org/officeDocument/2006/relationships/hyperlink" Target="//upload.wikimedia.org/wikipedia/en/f/fa/Royal_Robing_Room,_Palace_of_Westminste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1.jpeg"/><Relationship Id="rId7" Type="http://schemas.openxmlformats.org/officeDocument/2006/relationships/hyperlink" Target="//upload.wikimedia.org/wikipedia/commons/7/75/Parliament_at_Sunset.JPG" TargetMode="External"/><Relationship Id="rId2" Type="http://schemas.openxmlformats.org/officeDocument/2006/relationships/hyperlink" Target="//upload.wikimedia.org/wikipedia/en/b/bf/Whitetowerchapel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23.jpeg"/><Relationship Id="rId10" Type="http://schemas.openxmlformats.org/officeDocument/2006/relationships/image" Target="../media/image6.jpeg"/><Relationship Id="rId4" Type="http://schemas.openxmlformats.org/officeDocument/2006/relationships/image" Target="../media/image18.gif"/><Relationship Id="rId9" Type="http://schemas.openxmlformats.org/officeDocument/2006/relationships/hyperlink" Target="http://www.monuments.ws/upload/Buckingham-Palace-bird-view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Parliament_at_Sunset.JPG" TargetMode="External"/><Relationship Id="rId3" Type="http://schemas.openxmlformats.org/officeDocument/2006/relationships/hyperlink" Target="http://blog.londonconnection.com/2011/03/09/buckingham-palace-the-grand-staircase-10-royal-portraits/" TargetMode="External"/><Relationship Id="rId7" Type="http://schemas.openxmlformats.org/officeDocument/2006/relationships/hyperlink" Target="http://en.wikipedia.org/wiki/File:Tower_of_london_from_swissre.jpg" TargetMode="External"/><Relationship Id="rId2" Type="http://schemas.openxmlformats.org/officeDocument/2006/relationships/hyperlink" Target="http://favouritemovie.webnode.cz/news/buckingham-pa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Whitetowerchapel.jpg" TargetMode="External"/><Relationship Id="rId5" Type="http://schemas.openxmlformats.org/officeDocument/2006/relationships/hyperlink" Target="http://en.wikipedia.org/wiki/File:Tower_of_London,_April_2006.jpg" TargetMode="External"/><Relationship Id="rId10" Type="http://schemas.openxmlformats.org/officeDocument/2006/relationships/hyperlink" Target="http://upload.wikimedia.org/wikipedia/commons/f/f8/Hollar_Globe.gif" TargetMode="External"/><Relationship Id="rId4" Type="http://schemas.openxmlformats.org/officeDocument/2006/relationships/hyperlink" Target="http://en.wikipedia.org/wiki/File:Tower_of_London_White_Tower.jpg" TargetMode="External"/><Relationship Id="rId9" Type="http://schemas.openxmlformats.org/officeDocument/2006/relationships/hyperlink" Target="http://en.wikipedia.org/wiki/File:Royal_Gallery,_Palace_of_Westminster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olivepress.es/spain-news/2011/01/05/victims-take-to-the-streets/" TargetMode="External"/><Relationship Id="rId2" Type="http://schemas.openxmlformats.org/officeDocument/2006/relationships/hyperlink" Target="http://upload.wikimedia.org/wikipedia/commons/f/f5/2010_Official_Downing_Street_p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london/travel/downloads/tube_map.html" TargetMode="External"/><Relationship Id="rId5" Type="http://schemas.openxmlformats.org/officeDocument/2006/relationships/hyperlink" Target="http://lodgeman-lodgeblog.blogspot.com/2010/05/10-downing-st.html?z" TargetMode="External"/><Relationship Id="rId4" Type="http://schemas.openxmlformats.org/officeDocument/2006/relationships/hyperlink" Target="http://marcvallee.files.wordpress.com/2008/02/260406_marcvallee_downing_street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7851648" cy="1828800"/>
          </a:xfrm>
        </p:spPr>
        <p:txBody>
          <a:bodyPr/>
          <a:lstStyle/>
          <a:p>
            <a:pPr algn="ctr"/>
            <a:r>
              <a:rPr lang="cs-CZ" dirty="0" smtClean="0"/>
              <a:t>WELCOME TO LONDON</a:t>
            </a:r>
            <a:br>
              <a:rPr lang="cs-CZ" dirty="0" smtClean="0"/>
            </a:br>
            <a:r>
              <a:rPr lang="cs-CZ" sz="2000" dirty="0" smtClean="0"/>
              <a:t>Anotace: Materiál je určen pro žáky 8. ročníku a slouží k seznámení se s hlavními a nejznámějšími památkami Londýna.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492896"/>
            <a:ext cx="7854696" cy="3629464"/>
          </a:xfrm>
        </p:spPr>
        <p:txBody>
          <a:bodyPr>
            <a:noAutofit/>
          </a:bodyPr>
          <a:lstStyle/>
          <a:p>
            <a:pPr algn="l"/>
            <a:r>
              <a:rPr lang="cs-CZ" sz="2000" kern="0" dirty="0" smtClean="0"/>
              <a:t>Název školy: ZŠ </a:t>
            </a:r>
            <a:r>
              <a:rPr lang="cs-CZ" sz="2000" kern="0" dirty="0" err="1" smtClean="0"/>
              <a:t>štětí</a:t>
            </a:r>
            <a:r>
              <a:rPr lang="cs-CZ" sz="2000" kern="0" dirty="0" smtClean="0"/>
              <a:t>, Ostrovní 300</a:t>
            </a:r>
            <a:br>
              <a:rPr lang="cs-CZ" sz="2000" kern="0" dirty="0" smtClean="0"/>
            </a:br>
            <a:r>
              <a:rPr lang="cs-CZ" sz="2000" kern="0" dirty="0" smtClean="0"/>
              <a:t>Autor: Lenka </a:t>
            </a:r>
            <a:r>
              <a:rPr lang="cs-CZ" sz="2000" kern="0" dirty="0" err="1" smtClean="0"/>
              <a:t>Pizúrová</a:t>
            </a:r>
            <a:r>
              <a:rPr lang="cs-CZ" sz="2000" kern="0" dirty="0" smtClean="0"/>
              <a:t/>
            </a:r>
            <a:br>
              <a:rPr lang="cs-CZ" sz="2000" kern="0" dirty="0" smtClean="0"/>
            </a:br>
            <a:r>
              <a:rPr lang="cs-CZ" sz="2000" kern="0" dirty="0" smtClean="0"/>
              <a:t>Název materiálu: VY_32_INOVACE_AJ.8.08_</a:t>
            </a:r>
            <a:r>
              <a:rPr lang="cs-CZ" sz="2000" kern="0" dirty="0" err="1" smtClean="0"/>
              <a:t>welcome</a:t>
            </a:r>
            <a:r>
              <a:rPr lang="cs-CZ" sz="2000" kern="0" dirty="0" smtClean="0"/>
              <a:t>_to_</a:t>
            </a:r>
            <a:r>
              <a:rPr lang="cs-CZ" sz="2000" kern="0" dirty="0" err="1" smtClean="0"/>
              <a:t>london</a:t>
            </a:r>
            <a:r>
              <a:rPr lang="cs-CZ" sz="2000" kern="0" dirty="0" smtClean="0"/>
              <a:t/>
            </a:r>
            <a:br>
              <a:rPr lang="cs-CZ" sz="2000" kern="0" dirty="0" smtClean="0"/>
            </a:br>
            <a:r>
              <a:rPr lang="cs-CZ" sz="2000" kern="0" dirty="0" smtClean="0"/>
              <a:t>Název: </a:t>
            </a:r>
            <a:r>
              <a:rPr lang="cs-CZ" sz="2000" kern="0" dirty="0" err="1" smtClean="0"/>
              <a:t>Welcome</a:t>
            </a:r>
            <a:r>
              <a:rPr lang="cs-CZ" sz="2000" kern="0" dirty="0" smtClean="0"/>
              <a:t> to London</a:t>
            </a:r>
            <a:br>
              <a:rPr lang="cs-CZ" sz="2000" kern="0" dirty="0" smtClean="0"/>
            </a:br>
            <a:r>
              <a:rPr lang="cs-CZ" sz="2000" kern="0" dirty="0" smtClean="0"/>
              <a:t>Vzdělávací oblast: Jazyk a jazyková komunikace</a:t>
            </a:r>
            <a:br>
              <a:rPr lang="cs-CZ" sz="2000" kern="0" dirty="0" smtClean="0"/>
            </a:br>
            <a:r>
              <a:rPr lang="cs-CZ" sz="2000" kern="0" dirty="0" smtClean="0"/>
              <a:t>Vzdělávací obor: Cizí jazyk – anglický jazyk</a:t>
            </a:r>
            <a:br>
              <a:rPr lang="cs-CZ" sz="2000" kern="0" dirty="0" smtClean="0"/>
            </a:br>
            <a:r>
              <a:rPr lang="cs-CZ" sz="2000" kern="0" dirty="0" smtClean="0"/>
              <a:t>Téma:  minulý čas prostý a průběhový</a:t>
            </a:r>
            <a:br>
              <a:rPr lang="cs-CZ" sz="2000" kern="0" dirty="0" smtClean="0"/>
            </a:br>
            <a:r>
              <a:rPr lang="cs-CZ" sz="2000" kern="0" dirty="0" smtClean="0"/>
              <a:t>Ročník: 8.</a:t>
            </a:r>
            <a:br>
              <a:rPr lang="cs-CZ" sz="2000" kern="0" dirty="0" smtClean="0"/>
            </a:br>
            <a:r>
              <a:rPr lang="cs-CZ" sz="2000" kern="0" dirty="0" smtClean="0"/>
              <a:t>Školní rok: 2011/2012</a:t>
            </a:r>
            <a:br>
              <a:rPr lang="cs-CZ" sz="2000" kern="0" dirty="0" smtClean="0"/>
            </a:br>
            <a:r>
              <a:rPr lang="cs-CZ" sz="2000" kern="0" dirty="0" smtClean="0"/>
              <a:t>Datum: 16. 03. 2012</a:t>
            </a:r>
            <a:br>
              <a:rPr lang="cs-CZ" sz="2000" kern="0" dirty="0" smtClean="0"/>
            </a:br>
            <a:r>
              <a:rPr lang="cs-CZ" sz="2000" kern="0" dirty="0" smtClean="0"/>
              <a:t>Číslo operačního programu: CZ.1.07/1.4.00/21.1693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24328" y="0"/>
            <a:ext cx="1619672" cy="1556792"/>
          </a:xfrm>
          <a:prstGeom prst="rect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6685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BUCKINGHAM PALACE</a:t>
            </a:r>
            <a:endParaRPr lang="cs-CZ" b="1" dirty="0"/>
          </a:p>
        </p:txBody>
      </p:sp>
      <p:pic>
        <p:nvPicPr>
          <p:cNvPr id="1026" name="Picture 2" descr="http://files.favouritemovie.webnode.cz/200000037-cb3a7cc340/buckingham%20palac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963447">
            <a:off x="189454" y="4269763"/>
            <a:ext cx="2975301" cy="2334298"/>
          </a:xfrm>
          <a:prstGeom prst="rect">
            <a:avLst/>
          </a:prstGeom>
          <a:noFill/>
        </p:spPr>
      </p:pic>
      <p:pic>
        <p:nvPicPr>
          <p:cNvPr id="1028" name="Picture 4" descr="Buckingham Palac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40279">
            <a:off x="5794220" y="1701506"/>
            <a:ext cx="3128270" cy="2411436"/>
          </a:xfrm>
          <a:prstGeom prst="rect">
            <a:avLst/>
          </a:prstGeom>
          <a:noFill/>
        </p:spPr>
      </p:pic>
      <p:pic>
        <p:nvPicPr>
          <p:cNvPr id="1030" name="Picture 6" descr="Buckingham Palace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1916832"/>
            <a:ext cx="2627784" cy="1944216"/>
          </a:xfrm>
          <a:prstGeom prst="rect">
            <a:avLst/>
          </a:prstGeom>
          <a:noFill/>
        </p:spPr>
      </p:pic>
      <p:pic>
        <p:nvPicPr>
          <p:cNvPr id="1032" name="Picture 8" descr="Buckingham Palace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4293096"/>
            <a:ext cx="2980134" cy="22768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1124744"/>
            <a:ext cx="6618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queen lives in Buckingham Palace. It has got 775 rooms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34" name="Picture 10" descr="http://blog.londonconnection.com/wp-content/uploads/2011/03/Picture-50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2852936"/>
            <a:ext cx="2664296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305800" cy="882352"/>
          </a:xfrm>
        </p:spPr>
        <p:txBody>
          <a:bodyPr/>
          <a:lstStyle/>
          <a:p>
            <a:pPr algn="ctr"/>
            <a:r>
              <a:rPr lang="cs-CZ" b="1" dirty="0" smtClean="0"/>
              <a:t>THE TOWER OF LONDON</a:t>
            </a:r>
            <a:endParaRPr lang="cs-CZ" b="1" dirty="0"/>
          </a:p>
        </p:txBody>
      </p:sp>
      <p:pic>
        <p:nvPicPr>
          <p:cNvPr id="28674" name="Picture 2" descr="File:Tower of London White Tow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580" y="1738290"/>
            <a:ext cx="3168352" cy="2213992"/>
          </a:xfrm>
          <a:prstGeom prst="rect">
            <a:avLst/>
          </a:prstGeom>
          <a:noFill/>
        </p:spPr>
      </p:pic>
      <p:pic>
        <p:nvPicPr>
          <p:cNvPr id="28676" name="Picture 4" descr="File:Tower of London, April 20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208379">
            <a:off x="5508104" y="1124744"/>
            <a:ext cx="3384376" cy="2576365"/>
          </a:xfrm>
          <a:prstGeom prst="rect">
            <a:avLst/>
          </a:prstGeom>
          <a:noFill/>
        </p:spPr>
      </p:pic>
      <p:pic>
        <p:nvPicPr>
          <p:cNvPr id="28678" name="Picture 6" descr="File:Whitetowerchape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739522">
            <a:off x="217696" y="4027177"/>
            <a:ext cx="3816424" cy="2451746"/>
          </a:xfrm>
          <a:prstGeom prst="rect">
            <a:avLst/>
          </a:prstGeom>
          <a:noFill/>
        </p:spPr>
      </p:pic>
      <p:pic>
        <p:nvPicPr>
          <p:cNvPr id="28680" name="Picture 8" descr="File:Tower of london from swissr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789040"/>
            <a:ext cx="4067944" cy="27809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836712"/>
            <a:ext cx="65903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This is the Tower of London. It is nearly thousand years old.</a:t>
            </a:r>
          </a:p>
          <a:p>
            <a:r>
              <a:rPr lang="en-GB" b="1" dirty="0" smtClean="0"/>
              <a:t> It is said that many ghosts are here.</a:t>
            </a:r>
          </a:p>
          <a:p>
            <a:r>
              <a:rPr lang="en-GB" b="1" dirty="0" smtClean="0"/>
              <a:t>You can see the Crown Jewels here.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THE HOUSES OF PARLIAMENT</a:t>
            </a:r>
            <a:endParaRPr lang="cs-CZ" b="1" dirty="0"/>
          </a:p>
        </p:txBody>
      </p:sp>
      <p:pic>
        <p:nvPicPr>
          <p:cNvPr id="29698" name="Picture 2" descr="File:Parliament at Sunse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772816"/>
            <a:ext cx="3779912" cy="2016223"/>
          </a:xfrm>
          <a:prstGeom prst="rect">
            <a:avLst/>
          </a:prstGeom>
          <a:noFill/>
        </p:spPr>
      </p:pic>
      <p:pic>
        <p:nvPicPr>
          <p:cNvPr id="29699" name="Picture 3" descr="C:\Users\Lenočka\Pictures\Fotky\Anglie\Fotky Londýn + Sevenoaks\PICT002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4178" y="2609528"/>
            <a:ext cx="3219822" cy="4248472"/>
          </a:xfrm>
          <a:prstGeom prst="rect">
            <a:avLst/>
          </a:prstGeom>
          <a:noFill/>
        </p:spPr>
      </p:pic>
      <p:pic>
        <p:nvPicPr>
          <p:cNvPr id="29700" name="Picture 4" descr="C:\Users\Lenočka\Pictures\Fotky\Anglie\Fotky Londýn + Sevenoaks\PICT002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717032"/>
            <a:ext cx="3456384" cy="2132856"/>
          </a:xfrm>
          <a:prstGeom prst="rect">
            <a:avLst/>
          </a:prstGeom>
          <a:noFill/>
        </p:spPr>
      </p:pic>
      <p:pic>
        <p:nvPicPr>
          <p:cNvPr id="29702" name="Picture 6" descr="File:Royal Gallery, Palace of Westminste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251892">
            <a:off x="3995039" y="2055566"/>
            <a:ext cx="2710763" cy="1707121"/>
          </a:xfrm>
          <a:prstGeom prst="rect">
            <a:avLst/>
          </a:prstGeom>
          <a:noFill/>
        </p:spPr>
      </p:pic>
      <p:pic>
        <p:nvPicPr>
          <p:cNvPr id="29704" name="Picture 8" descr="File:Royal Robing Room, Palace of Westminste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010513">
            <a:off x="130407" y="4824468"/>
            <a:ext cx="3025546" cy="178851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971600" y="6488668"/>
            <a:ext cx="7092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youtube.com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watch</a:t>
            </a:r>
            <a:r>
              <a:rPr lang="cs-CZ" dirty="0" smtClean="0">
                <a:hlinkClick r:id="rId11"/>
              </a:rPr>
              <a:t>?v=E9wWBjnaEck&amp;feature=</a:t>
            </a:r>
            <a:r>
              <a:rPr lang="cs-CZ" dirty="0" err="1" smtClean="0">
                <a:hlinkClick r:id="rId11"/>
              </a:rPr>
              <a:t>related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124744"/>
            <a:ext cx="6684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real name for this building is the Palace of Westminster.</a:t>
            </a:r>
          </a:p>
          <a:p>
            <a:r>
              <a:rPr lang="en-GB" b="1" dirty="0" smtClean="0"/>
              <a:t>It´s Clock Tower is very famous – it is called Big Ben.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THE GLOBE</a:t>
            </a:r>
            <a:endParaRPr lang="cs-CZ" b="1" dirty="0"/>
          </a:p>
        </p:txBody>
      </p:sp>
      <p:pic>
        <p:nvPicPr>
          <p:cNvPr id="30722" name="Picture 2" descr="http://upload.wikimedia.org/wikipedia/commons/f/f8/Hollar_Glob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284984"/>
            <a:ext cx="2324100" cy="1600200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d/d0/Southwark_reconstructed_glob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69043">
            <a:off x="5162150" y="1102431"/>
            <a:ext cx="3756248" cy="2699792"/>
          </a:xfrm>
          <a:prstGeom prst="rect">
            <a:avLst/>
          </a:prstGeom>
          <a:noFill/>
        </p:spPr>
      </p:pic>
      <p:pic>
        <p:nvPicPr>
          <p:cNvPr id="30725" name="Picture 5" descr="C:\Users\Lenočka\Pictures\Fotky\Anglie\P100009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988840"/>
            <a:ext cx="3779912" cy="2636912"/>
          </a:xfrm>
          <a:prstGeom prst="rect">
            <a:avLst/>
          </a:prstGeom>
          <a:noFill/>
        </p:spPr>
      </p:pic>
      <p:pic>
        <p:nvPicPr>
          <p:cNvPr id="30727" name="Picture 7" descr="C:\Users\Lenočka\Pictures\Fotky\Anglie\P100009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509120"/>
            <a:ext cx="3635896" cy="2348880"/>
          </a:xfrm>
          <a:prstGeom prst="rect">
            <a:avLst/>
          </a:prstGeom>
          <a:noFill/>
        </p:spPr>
      </p:pic>
      <p:pic>
        <p:nvPicPr>
          <p:cNvPr id="30728" name="Picture 8" descr="C:\Users\Lenočka\Pictures\Fotky\Anglie\P100009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797152"/>
            <a:ext cx="3131840" cy="17728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836712"/>
            <a:ext cx="78751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Globe Theatre was build by Shakespeare´s playing company.</a:t>
            </a:r>
          </a:p>
          <a:p>
            <a:r>
              <a:rPr lang="en-GB" b="1" dirty="0" smtClean="0"/>
              <a:t>The modern reconstruction „Shakespeare´s Globe</a:t>
            </a:r>
            <a:r>
              <a:rPr lang="cs-CZ" b="1" dirty="0" smtClean="0"/>
              <a:t>“</a:t>
            </a:r>
            <a:r>
              <a:rPr lang="en-GB" b="1" dirty="0" smtClean="0"/>
              <a:t> is 230m far from the</a:t>
            </a:r>
          </a:p>
          <a:p>
            <a:r>
              <a:rPr lang="en-GB" b="1" dirty="0" smtClean="0"/>
              <a:t> original theatre.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DOWNING STREET 10</a:t>
            </a:r>
            <a:endParaRPr lang="cs-CZ" b="1" dirty="0"/>
          </a:p>
        </p:txBody>
      </p:sp>
      <p:pic>
        <p:nvPicPr>
          <p:cNvPr id="33794" name="Picture 2" descr="http://upload.wikimedia.org/wikipedia/commons/f/f5/2010_Official_Downing_Street_p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218205">
            <a:off x="-289274" y="2585674"/>
            <a:ext cx="3456384" cy="1988840"/>
          </a:xfrm>
          <a:prstGeom prst="rect">
            <a:avLst/>
          </a:prstGeom>
          <a:noFill/>
        </p:spPr>
      </p:pic>
      <p:pic>
        <p:nvPicPr>
          <p:cNvPr id="33796" name="Picture 4" descr="MRI victims take to the street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0" y="1412776"/>
            <a:ext cx="2857500" cy="2133601"/>
          </a:xfrm>
          <a:prstGeom prst="rect">
            <a:avLst/>
          </a:prstGeom>
          <a:noFill/>
        </p:spPr>
      </p:pic>
      <p:pic>
        <p:nvPicPr>
          <p:cNvPr id="33800" name="Picture 8" descr="http://marcvallee.files.wordpress.com/2008/02/260406_marcvallee_downing_stre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97724" y="4221088"/>
            <a:ext cx="2746276" cy="1881014"/>
          </a:xfrm>
          <a:prstGeom prst="rect">
            <a:avLst/>
          </a:prstGeom>
          <a:noFill/>
        </p:spPr>
      </p:pic>
      <p:pic>
        <p:nvPicPr>
          <p:cNvPr id="33802" name="Picture 10" descr="http://4.bp.blogspot.com/_7F3u8BB9LNs/S-zZMbF0arI/AAAAAAAAAqQ/B_o0YFh9JYo/s320/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988840"/>
            <a:ext cx="3744416" cy="44644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1268760"/>
            <a:ext cx="6362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Prime Minister lives in Downing Street at number 10.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2160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5846" name="Picture 6" descr="http://free64.net/tappas/gifs/thetub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2776"/>
            <a:ext cx="8424936" cy="5184576"/>
          </a:xfrm>
          <a:prstGeom prst="rect">
            <a:avLst/>
          </a:prstGeom>
          <a:noFill/>
        </p:spPr>
      </p:pic>
      <p:sp>
        <p:nvSpPr>
          <p:cNvPr id="6" name="Šipka dolů 5"/>
          <p:cNvSpPr/>
          <p:nvPr/>
        </p:nvSpPr>
        <p:spPr>
          <a:xfrm>
            <a:off x="2771800" y="5589240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51723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76672"/>
            <a:ext cx="91914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 – </a:t>
            </a:r>
            <a:r>
              <a:rPr lang="cs-CZ" sz="2000" b="1" dirty="0" err="1" smtClean="0"/>
              <a:t>Buckingham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Palace</a:t>
            </a:r>
            <a:r>
              <a:rPr lang="cs-CZ" sz="2000" b="1" dirty="0" smtClean="0"/>
              <a:t>                                            C –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Houses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Parliament</a:t>
            </a:r>
            <a:endParaRPr lang="cs-CZ" sz="2000" b="1" dirty="0" smtClean="0"/>
          </a:p>
          <a:p>
            <a:r>
              <a:rPr lang="cs-CZ" sz="2000" b="1" dirty="0" smtClean="0"/>
              <a:t>B –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Tower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London                                         D – Shakespeare´s Globe</a:t>
            </a:r>
          </a:p>
          <a:p>
            <a:r>
              <a:rPr lang="cs-CZ" sz="2000" b="1" dirty="0" smtClean="0"/>
              <a:t>E – </a:t>
            </a:r>
            <a:r>
              <a:rPr lang="cs-CZ" sz="2000" b="1" dirty="0" err="1" smtClean="0"/>
              <a:t>Downing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Street</a:t>
            </a:r>
            <a:r>
              <a:rPr lang="cs-CZ" sz="2000" b="1" dirty="0" smtClean="0"/>
              <a:t> 10</a:t>
            </a:r>
            <a:endParaRPr lang="cs-CZ" sz="2000" b="1" dirty="0"/>
          </a:p>
        </p:txBody>
      </p:sp>
      <p:sp>
        <p:nvSpPr>
          <p:cNvPr id="9" name="Šipka dolů 8"/>
          <p:cNvSpPr/>
          <p:nvPr/>
        </p:nvSpPr>
        <p:spPr>
          <a:xfrm>
            <a:off x="7236296" y="5589240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5661248"/>
            <a:ext cx="354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 rot="17313321" flipV="1">
            <a:off x="3438580" y="6033674"/>
            <a:ext cx="250831" cy="523683"/>
          </a:xfrm>
          <a:prstGeom prst="downArrow">
            <a:avLst>
              <a:gd name="adj1" fmla="val 29182"/>
              <a:gd name="adj2" fmla="val 565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6237312"/>
            <a:ext cx="49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13" name="Šipka dolů 12"/>
          <p:cNvSpPr/>
          <p:nvPr/>
        </p:nvSpPr>
        <p:spPr>
          <a:xfrm rot="17313321" flipV="1">
            <a:off x="6318900" y="6105682"/>
            <a:ext cx="250831" cy="523683"/>
          </a:xfrm>
          <a:prstGeom prst="downArrow">
            <a:avLst>
              <a:gd name="adj1" fmla="val 29182"/>
              <a:gd name="adj2" fmla="val 565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6237312"/>
            <a:ext cx="3866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Šipka dolů 14"/>
          <p:cNvSpPr/>
          <p:nvPr/>
        </p:nvSpPr>
        <p:spPr>
          <a:xfrm>
            <a:off x="3851920" y="5733256"/>
            <a:ext cx="216024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5373216"/>
            <a:ext cx="338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0"/>
            <a:ext cx="8305800" cy="3326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6866" name="Picture 2" descr="http://www.bbc.co.uk/london/travel/downloads/tube_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9144000" cy="6309320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3059832" y="3429000"/>
            <a:ext cx="3168352" cy="14904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4310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MATCH THE WORDS THAT GO TOGETHER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Prime </a:t>
            </a:r>
            <a:r>
              <a:rPr lang="cs-CZ" dirty="0" err="1" smtClean="0"/>
              <a:t>Minister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Ben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Queen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Plays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Buckingham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Shakespeare´s Globe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Downing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 10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WHAT IS THIS?</a:t>
            </a:r>
            <a:endParaRPr lang="cs-CZ" b="1" dirty="0"/>
          </a:p>
        </p:txBody>
      </p:sp>
      <p:pic>
        <p:nvPicPr>
          <p:cNvPr id="3" name="Picture 6" descr="File:Whitetowerchape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0" y="2115141"/>
            <a:ext cx="3816424" cy="2451746"/>
          </a:xfrm>
          <a:prstGeom prst="rect">
            <a:avLst/>
          </a:prstGeom>
          <a:noFill/>
        </p:spPr>
      </p:pic>
      <p:pic>
        <p:nvPicPr>
          <p:cNvPr id="4" name="Picture 2" descr="http://upload.wikimedia.org/wikipedia/commons/f/f8/Hollar_Globe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052736"/>
            <a:ext cx="2324100" cy="1600200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f/f5/2010_Official_Downing_Street_pi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869160"/>
            <a:ext cx="3456384" cy="1988840"/>
          </a:xfrm>
          <a:prstGeom prst="rect">
            <a:avLst/>
          </a:prstGeom>
          <a:noFill/>
        </p:spPr>
      </p:pic>
      <p:pic>
        <p:nvPicPr>
          <p:cNvPr id="6" name="Picture 3" descr="C:\Users\Lenočka\Pictures\Fotky\Anglie\Fotky Londýn + Sevenoaks\PICT002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1628800"/>
            <a:ext cx="1744166" cy="2132856"/>
          </a:xfrm>
          <a:prstGeom prst="rect">
            <a:avLst/>
          </a:prstGeom>
          <a:noFill/>
        </p:spPr>
      </p:pic>
      <p:pic>
        <p:nvPicPr>
          <p:cNvPr id="7" name="Picture 2" descr="File:Parliament at Sunse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841777"/>
            <a:ext cx="3779912" cy="2016223"/>
          </a:xfrm>
          <a:prstGeom prst="rect">
            <a:avLst/>
          </a:prstGeom>
          <a:noFill/>
        </p:spPr>
      </p:pic>
      <p:pic>
        <p:nvPicPr>
          <p:cNvPr id="8" name="Picture 6" descr="Buckingham Palace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2780928"/>
            <a:ext cx="2627784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400" b="1" dirty="0" smtClean="0"/>
              <a:t>Buckinghamský palác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2011-03-15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2"/>
              </a:rPr>
              <a:t>http://favouritemovie.webnode.cz/news/buckingham-palace/</a:t>
            </a:r>
            <a:endParaRPr lang="cs-CZ" sz="1400" dirty="0" smtClean="0"/>
          </a:p>
          <a:p>
            <a:r>
              <a:rPr lang="cs-CZ" sz="1400" dirty="0" smtClean="0"/>
              <a:t>http://www.</a:t>
            </a:r>
            <a:r>
              <a:rPr lang="cs-CZ" sz="1400" dirty="0" err="1" smtClean="0"/>
              <a:t>monuments.ws</a:t>
            </a:r>
            <a:r>
              <a:rPr lang="cs-CZ" sz="1400" dirty="0" smtClean="0"/>
              <a:t>/detail.</a:t>
            </a:r>
            <a:r>
              <a:rPr lang="cs-CZ" sz="1400" dirty="0" err="1" smtClean="0"/>
              <a:t>php</a:t>
            </a:r>
            <a:r>
              <a:rPr lang="cs-CZ" sz="1400" dirty="0" smtClean="0"/>
              <a:t>?image_</a:t>
            </a:r>
            <a:r>
              <a:rPr lang="cs-CZ" sz="1400" dirty="0" err="1" smtClean="0"/>
              <a:t>name</a:t>
            </a:r>
            <a:r>
              <a:rPr lang="cs-CZ" sz="1400" dirty="0" smtClean="0"/>
              <a:t>=</a:t>
            </a:r>
            <a:r>
              <a:rPr lang="cs-CZ" sz="1400" dirty="0" err="1" smtClean="0"/>
              <a:t>london</a:t>
            </a:r>
            <a:r>
              <a:rPr lang="cs-CZ" sz="1400" dirty="0" smtClean="0"/>
              <a:t>_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_</a:t>
            </a:r>
            <a:r>
              <a:rPr lang="cs-CZ" sz="1400" dirty="0" err="1" smtClean="0"/>
              <a:t>palace.jpg</a:t>
            </a:r>
            <a:r>
              <a:rPr lang="cs-CZ" sz="1400" dirty="0" smtClean="0"/>
              <a:t>&amp;image_</a:t>
            </a:r>
            <a:r>
              <a:rPr lang="cs-CZ" sz="1400" dirty="0" err="1" smtClean="0"/>
              <a:t>title</a:t>
            </a:r>
            <a:r>
              <a:rPr lang="cs-CZ" sz="1400" dirty="0" smtClean="0"/>
              <a:t>=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 </a:t>
            </a:r>
            <a:r>
              <a:rPr lang="cs-CZ" sz="1400" dirty="0" err="1" smtClean="0"/>
              <a:t>Palace</a:t>
            </a:r>
            <a:endParaRPr lang="cs-CZ" sz="1400" dirty="0" smtClean="0"/>
          </a:p>
          <a:p>
            <a:r>
              <a:rPr lang="cs-CZ" sz="1400" dirty="0" smtClean="0"/>
              <a:t>http://www.</a:t>
            </a:r>
            <a:r>
              <a:rPr lang="cs-CZ" sz="1400" dirty="0" err="1" smtClean="0"/>
              <a:t>monuments.ws</a:t>
            </a:r>
            <a:r>
              <a:rPr lang="cs-CZ" sz="1400" dirty="0" smtClean="0"/>
              <a:t>/detail.</a:t>
            </a:r>
            <a:r>
              <a:rPr lang="cs-CZ" sz="1400" dirty="0" err="1" smtClean="0"/>
              <a:t>php</a:t>
            </a:r>
            <a:r>
              <a:rPr lang="cs-CZ" sz="1400" dirty="0" smtClean="0"/>
              <a:t>?image_</a:t>
            </a:r>
            <a:r>
              <a:rPr lang="cs-CZ" sz="1400" dirty="0" err="1" smtClean="0"/>
              <a:t>name</a:t>
            </a:r>
            <a:r>
              <a:rPr lang="cs-CZ" sz="1400" dirty="0" smtClean="0"/>
              <a:t>=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-</a:t>
            </a:r>
            <a:r>
              <a:rPr lang="cs-CZ" sz="1400" dirty="0" err="1" smtClean="0"/>
              <a:t>Palace</a:t>
            </a:r>
            <a:r>
              <a:rPr lang="cs-CZ" sz="1400" dirty="0" smtClean="0"/>
              <a:t>-</a:t>
            </a:r>
            <a:r>
              <a:rPr lang="cs-CZ" sz="1400" dirty="0" err="1" smtClean="0"/>
              <a:t>bird</a:t>
            </a:r>
            <a:r>
              <a:rPr lang="cs-CZ" sz="1400" dirty="0" smtClean="0"/>
              <a:t>-</a:t>
            </a:r>
            <a:r>
              <a:rPr lang="cs-CZ" sz="1400" dirty="0" err="1" smtClean="0"/>
              <a:t>view.jpg</a:t>
            </a:r>
            <a:r>
              <a:rPr lang="cs-CZ" sz="1400" dirty="0" smtClean="0"/>
              <a:t>&amp;image_</a:t>
            </a:r>
            <a:r>
              <a:rPr lang="cs-CZ" sz="1400" dirty="0" err="1" smtClean="0"/>
              <a:t>title</a:t>
            </a:r>
            <a:r>
              <a:rPr lang="cs-CZ" sz="1400" dirty="0" smtClean="0"/>
              <a:t>=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 </a:t>
            </a:r>
            <a:r>
              <a:rPr lang="cs-CZ" sz="1400" dirty="0" err="1" smtClean="0"/>
              <a:t>Palace</a:t>
            </a:r>
            <a:endParaRPr lang="cs-CZ" sz="1400" dirty="0" smtClean="0"/>
          </a:p>
          <a:p>
            <a:r>
              <a:rPr lang="cs-CZ" sz="1400" dirty="0" smtClean="0"/>
              <a:t>http://www.</a:t>
            </a:r>
            <a:r>
              <a:rPr lang="cs-CZ" sz="1400" dirty="0" err="1" smtClean="0"/>
              <a:t>monuments.ws</a:t>
            </a:r>
            <a:r>
              <a:rPr lang="cs-CZ" sz="1400" dirty="0" smtClean="0"/>
              <a:t>/detail.</a:t>
            </a:r>
            <a:r>
              <a:rPr lang="cs-CZ" sz="1400" dirty="0" err="1" smtClean="0"/>
              <a:t>php</a:t>
            </a:r>
            <a:r>
              <a:rPr lang="cs-CZ" sz="1400" dirty="0" smtClean="0"/>
              <a:t>?image_</a:t>
            </a:r>
            <a:r>
              <a:rPr lang="cs-CZ" sz="1400" dirty="0" err="1" smtClean="0"/>
              <a:t>name</a:t>
            </a:r>
            <a:r>
              <a:rPr lang="cs-CZ" sz="1400" dirty="0" smtClean="0"/>
              <a:t>=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-</a:t>
            </a:r>
            <a:r>
              <a:rPr lang="cs-CZ" sz="1400" dirty="0" err="1" smtClean="0"/>
              <a:t>palace</a:t>
            </a:r>
            <a:r>
              <a:rPr lang="cs-CZ" sz="1400" dirty="0" smtClean="0"/>
              <a:t>-</a:t>
            </a:r>
            <a:r>
              <a:rPr lang="cs-CZ" sz="1400" dirty="0" err="1" smtClean="0"/>
              <a:t>night</a:t>
            </a:r>
            <a:r>
              <a:rPr lang="cs-CZ" sz="1400" dirty="0" smtClean="0"/>
              <a:t>-</a:t>
            </a:r>
            <a:r>
              <a:rPr lang="cs-CZ" sz="1400" dirty="0" err="1" smtClean="0"/>
              <a:t>view.jpg</a:t>
            </a:r>
            <a:r>
              <a:rPr lang="cs-CZ" sz="1400" dirty="0" smtClean="0"/>
              <a:t>&amp;image_</a:t>
            </a:r>
            <a:r>
              <a:rPr lang="cs-CZ" sz="1400" dirty="0" err="1" smtClean="0"/>
              <a:t>title</a:t>
            </a:r>
            <a:r>
              <a:rPr lang="cs-CZ" sz="1400" dirty="0" smtClean="0"/>
              <a:t>=</a:t>
            </a:r>
            <a:r>
              <a:rPr lang="cs-CZ" sz="1400" dirty="0" err="1" smtClean="0"/>
              <a:t>Buckingham</a:t>
            </a:r>
            <a:r>
              <a:rPr lang="cs-CZ" sz="1400" dirty="0" smtClean="0"/>
              <a:t> </a:t>
            </a:r>
            <a:r>
              <a:rPr lang="cs-CZ" sz="1400" dirty="0" err="1" smtClean="0"/>
              <a:t>Palace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http://blog.</a:t>
            </a:r>
            <a:r>
              <a:rPr lang="cs-CZ" sz="1400" dirty="0" err="1" smtClean="0">
                <a:hlinkClick r:id="rId3"/>
              </a:rPr>
              <a:t>londonconnection.com</a:t>
            </a:r>
            <a:r>
              <a:rPr lang="cs-CZ" sz="1400" dirty="0" smtClean="0">
                <a:hlinkClick r:id="rId3"/>
              </a:rPr>
              <a:t>/2011/03/09/</a:t>
            </a:r>
            <a:r>
              <a:rPr lang="cs-CZ" sz="1400" dirty="0" err="1" smtClean="0">
                <a:hlinkClick r:id="rId3"/>
              </a:rPr>
              <a:t>buckingham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palace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the</a:t>
            </a:r>
            <a:r>
              <a:rPr lang="cs-CZ" sz="1400" dirty="0" smtClean="0">
                <a:hlinkClick r:id="rId3"/>
              </a:rPr>
              <a:t>-grand-</a:t>
            </a:r>
            <a:r>
              <a:rPr lang="cs-CZ" sz="1400" dirty="0" err="1" smtClean="0">
                <a:hlinkClick r:id="rId3"/>
              </a:rPr>
              <a:t>staircase</a:t>
            </a:r>
            <a:r>
              <a:rPr lang="cs-CZ" sz="1400" dirty="0" smtClean="0">
                <a:hlinkClick r:id="rId3"/>
              </a:rPr>
              <a:t>-10-</a:t>
            </a:r>
            <a:r>
              <a:rPr lang="cs-CZ" sz="1400" dirty="0" err="1" smtClean="0">
                <a:hlinkClick r:id="rId3"/>
              </a:rPr>
              <a:t>royal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portraits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r>
              <a:rPr lang="cs-CZ" sz="1400" b="1" dirty="0" err="1" smtClean="0"/>
              <a:t>The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Tower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of</a:t>
            </a:r>
            <a:r>
              <a:rPr lang="cs-CZ" sz="1400" b="1" dirty="0" smtClean="0"/>
              <a:t> London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2011-15-01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4"/>
              </a:rPr>
              <a:t>http://en.wikipedia.org/wiki/File:Tower_of_London_White_Tower.jpg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http://en.wikipedia.org/wiki/File:Tower_of_London,_April_2006.jpg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http://en.wikipedia.org/wiki/File:Whitetowerchapel.jpg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http://en.wikipedia.org/wiki/File:Tower_of_london_from_swissre.jpg</a:t>
            </a:r>
            <a:endParaRPr lang="cs-CZ" sz="1400" dirty="0" smtClean="0"/>
          </a:p>
          <a:p>
            <a:r>
              <a:rPr lang="cs-CZ" sz="1400" b="1" dirty="0" err="1" smtClean="0"/>
              <a:t>Houses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of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Parliament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2011-15-01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8"/>
              </a:rPr>
              <a:t>http://en.wikipedia.org/wiki/File:Parliament_at_Sunset.JPG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http://en.wikipedia.org/wiki/File:Royal_Gallery,_Palace_of_Westminster.jpg</a:t>
            </a:r>
            <a:endParaRPr lang="cs-CZ" sz="1400" dirty="0" smtClean="0"/>
          </a:p>
          <a:p>
            <a:r>
              <a:rPr lang="cs-CZ" sz="1400" b="1" dirty="0" smtClean="0"/>
              <a:t>Shakespeare´s Globe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2011-15-01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10"/>
              </a:rPr>
              <a:t>http://upload.wikimedia.org/wikipedia/commons/f/f8/Hollar_Globe.gif</a:t>
            </a:r>
            <a:endParaRPr lang="cs-CZ" sz="1400" dirty="0" smtClean="0"/>
          </a:p>
          <a:p>
            <a:r>
              <a:rPr lang="cs-CZ" sz="1400" dirty="0" smtClean="0"/>
              <a:t>http://upload.wikimedia.org/wikipedia/commons/d/d0/Southwark_reconstructed_globe.jpg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err="1" smtClean="0"/>
              <a:t>Downing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Street</a:t>
            </a:r>
            <a:r>
              <a:rPr lang="cs-CZ" sz="1400" b="1" dirty="0" smtClean="0"/>
              <a:t> 10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2011-15-01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2"/>
              </a:rPr>
              <a:t>http://upload.wikimedia.org/wikipedia/commons/f/f5/2010_Official_Downing_Street_pic.jpg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theolivepress.es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spain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news</a:t>
            </a:r>
            <a:r>
              <a:rPr lang="cs-CZ" sz="1400" dirty="0" smtClean="0">
                <a:hlinkClick r:id="rId3"/>
              </a:rPr>
              <a:t>/2011/01/05/</a:t>
            </a:r>
            <a:r>
              <a:rPr lang="cs-CZ" sz="1400" dirty="0" err="1" smtClean="0">
                <a:hlinkClick r:id="rId3"/>
              </a:rPr>
              <a:t>victims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take</a:t>
            </a:r>
            <a:r>
              <a:rPr lang="cs-CZ" sz="1400" dirty="0" smtClean="0">
                <a:hlinkClick r:id="rId3"/>
              </a:rPr>
              <a:t>-to-</a:t>
            </a:r>
            <a:r>
              <a:rPr lang="cs-CZ" sz="1400" dirty="0" err="1" smtClean="0">
                <a:hlinkClick r:id="rId3"/>
              </a:rPr>
              <a:t>the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streets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http://marcvallee.files.wordpress.com/2008/02/260406_marcvallee_downing_street.jpg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http://lodgeman-lodgeblog.blogspot.com/2010/05/10-downing-st.html?z#!/2010/05/10-downing-st.html</a:t>
            </a:r>
            <a:endParaRPr lang="cs-CZ" sz="1400" dirty="0" smtClean="0"/>
          </a:p>
          <a:p>
            <a:r>
              <a:rPr lang="cs-CZ" sz="1400" b="1" dirty="0" smtClean="0"/>
              <a:t>London Tube map</a:t>
            </a:r>
            <a:r>
              <a:rPr lang="cs-CZ" sz="1400" dirty="0" smtClean="0"/>
              <a:t>,</a:t>
            </a:r>
            <a:r>
              <a:rPr lang="cs-CZ" sz="1400" dirty="0" smtClean="0">
                <a:solidFill>
                  <a:srgbClr val="FFC000"/>
                </a:solidFill>
              </a:rPr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cit. 2011-15-01</a:t>
            </a:r>
            <a:r>
              <a:rPr lang="en-US" sz="1400" dirty="0" smtClean="0"/>
              <a:t>]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Dostupné z: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bbc.co.uk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london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travel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downloads</a:t>
            </a:r>
            <a:r>
              <a:rPr lang="cs-CZ" sz="1400" dirty="0" smtClean="0">
                <a:hlinkClick r:id="rId6"/>
              </a:rPr>
              <a:t>/tube_map.</a:t>
            </a:r>
            <a:r>
              <a:rPr lang="cs-CZ" sz="1400" dirty="0" err="1" smtClean="0">
                <a:hlinkClick r:id="rId6"/>
              </a:rPr>
              <a:t>html</a:t>
            </a:r>
            <a:endParaRPr lang="cs-CZ" sz="1400" dirty="0" smtClean="0"/>
          </a:p>
          <a:p>
            <a:r>
              <a:rPr lang="cs-CZ" sz="1400" dirty="0" smtClean="0"/>
              <a:t>+ archiv autorky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určen k seznámení žáku s hlavními a nejznámějšími památkami Londýna.</a:t>
            </a:r>
          </a:p>
          <a:p>
            <a:r>
              <a:rPr lang="cs-CZ" dirty="0" smtClean="0"/>
              <a:t>Materiál obsahuje především fotografie, ke každé památce je vždy uveden stručný popis.</a:t>
            </a:r>
          </a:p>
          <a:p>
            <a:r>
              <a:rPr lang="cs-CZ" dirty="0" smtClean="0"/>
              <a:t>V materiálu je také pro zajímavost uvedena mapa Londýnského metra – nejprve výsek centra s označenými památkami, které jsou v prezentaci, poté celá mapa.</a:t>
            </a:r>
          </a:p>
          <a:p>
            <a:r>
              <a:rPr lang="cs-CZ" dirty="0" smtClean="0"/>
              <a:t>Prezentace obsahuje také 2 </a:t>
            </a:r>
            <a:r>
              <a:rPr lang="cs-CZ" dirty="0" err="1" smtClean="0"/>
              <a:t>slidy</a:t>
            </a:r>
            <a:r>
              <a:rPr lang="cs-CZ" dirty="0" smtClean="0"/>
              <a:t> k jednoduchému procvičení – u prvního žáci spojují pojmy, které k sobě patří, u druhého napíší pod fotografii o jakou památku se jedná.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151</TotalTime>
  <Words>435</Words>
  <Application>Microsoft Office PowerPoint</Application>
  <PresentationFormat>Předvádění na obrazovce (4:3)</PresentationFormat>
  <Paragraphs>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WELCOME TO LONDON Anotace: Materiál je určen pro žáky 8. ročníku a slouží k seznámení se s hlavními a nejznámějšími památkami Londýna.</vt:lpstr>
      <vt:lpstr>BUCKINGHAM PALACE</vt:lpstr>
      <vt:lpstr>THE TOWER OF LONDON</vt:lpstr>
      <vt:lpstr>THE HOUSES OF PARLIAMENT</vt:lpstr>
      <vt:lpstr>THE GLOBE</vt:lpstr>
      <vt:lpstr>DOWNING STREET 10</vt:lpstr>
      <vt:lpstr>Snímek 7</vt:lpstr>
      <vt:lpstr>Snímek 8</vt:lpstr>
      <vt:lpstr>MATCH THE WORDS THAT GO TOGETHER</vt:lpstr>
      <vt:lpstr>WHAT IS THIS?</vt:lpstr>
      <vt:lpstr>Odkazy</vt:lpstr>
      <vt:lpstr>Odkazy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Jan Táborský</cp:lastModifiedBy>
  <cp:revision>18</cp:revision>
  <dcterms:created xsi:type="dcterms:W3CDTF">2012-03-14T18:02:19Z</dcterms:created>
  <dcterms:modified xsi:type="dcterms:W3CDTF">2012-11-01T15:37:42Z</dcterms:modified>
</cp:coreProperties>
</file>