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C77620-F594-4363-B09A-CB56F5B78EE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CA18AA-C18A-443A-B401-BD923149F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3250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A18AA-C18A-443A-B401-BD923149FD3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3755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A18AA-C18A-443A-B401-BD923149FD3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498572E-300A-4BE1-9F46-50965176B07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DCE9CD9-2C85-4848-A0DB-91EFB057A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vatba&amp;ex=1" TargetMode="External"/><Relationship Id="rId7" Type="http://schemas.openxmlformats.org/officeDocument/2006/relationships/hyperlink" Target="http://office.microsoft.com/cs-cz/images/results.aspx?qu=poh%C5%99eb&amp;ctt=1" TargetMode="External"/><Relationship Id="rId2" Type="http://schemas.openxmlformats.org/officeDocument/2006/relationships/hyperlink" Target="http://office.microsoft.com/cs-cz/images/results.aspx?qu=miminko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%C5%A1kola&amp;ctt=1" TargetMode="External"/><Relationship Id="rId5" Type="http://schemas.openxmlformats.org/officeDocument/2006/relationships/hyperlink" Target="http://office.microsoft.com/cs-cz/images/results.aspx?qu=lond%C3%BDn&amp;ctt=1" TargetMode="External"/><Relationship Id="rId4" Type="http://schemas.openxmlformats.org/officeDocument/2006/relationships/hyperlink" Target="http://office.microsoft.com/cs-cz/images/results.aspx?qu=vesnice&amp;ctt=1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908720"/>
            <a:ext cx="77724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PLAYING WITH </a:t>
            </a:r>
            <a:r>
              <a:rPr lang="cs-CZ" dirty="0" smtClean="0"/>
              <a:t>ENGLISH</a:t>
            </a:r>
            <a:br>
              <a:rPr lang="cs-CZ" dirty="0" smtClean="0"/>
            </a:br>
            <a:r>
              <a:rPr lang="cs-CZ" sz="2000" dirty="0" smtClean="0"/>
              <a:t>Anotace: Materiál je určen žákům 8. ročníku a slouží k zopakování probrané slovní zásoby a gramatických </a:t>
            </a:r>
            <a:r>
              <a:rPr lang="cs-CZ" sz="2000" smtClean="0"/>
              <a:t>jevů formou hry.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282561"/>
            <a:ext cx="5288632" cy="374441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kern="0" dirty="0">
                <a:solidFill>
                  <a:schemeClr val="tx1"/>
                </a:solidFill>
              </a:rPr>
              <a:t>Název školy: ZŠ štětí, Ostrovní 300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Autor: Lenka </a:t>
            </a:r>
            <a:r>
              <a:rPr lang="cs-CZ" kern="0" dirty="0" err="1">
                <a:solidFill>
                  <a:schemeClr val="tx1"/>
                </a:solidFill>
              </a:rPr>
              <a:t>Pizúrová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Název materiálu: </a:t>
            </a:r>
            <a:r>
              <a:rPr lang="cs-CZ" kern="0" dirty="0" smtClean="0">
                <a:solidFill>
                  <a:schemeClr val="tx1"/>
                </a:solidFill>
              </a:rPr>
              <a:t>VY_32_INOVACE_AJ.8.11_playing_with_english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Název: </a:t>
            </a:r>
            <a:r>
              <a:rPr lang="cs-CZ" kern="0" dirty="0" err="1" smtClean="0">
                <a:solidFill>
                  <a:schemeClr val="tx1"/>
                </a:solidFill>
              </a:rPr>
              <a:t>Playing</a:t>
            </a:r>
            <a:r>
              <a:rPr lang="cs-CZ" kern="0" dirty="0" smtClean="0">
                <a:solidFill>
                  <a:schemeClr val="tx1"/>
                </a:solidFill>
              </a:rPr>
              <a:t> </a:t>
            </a:r>
            <a:r>
              <a:rPr lang="cs-CZ" kern="0" dirty="0" err="1" smtClean="0">
                <a:solidFill>
                  <a:schemeClr val="tx1"/>
                </a:solidFill>
              </a:rPr>
              <a:t>with</a:t>
            </a:r>
            <a:r>
              <a:rPr lang="cs-CZ" kern="0" dirty="0" smtClean="0">
                <a:solidFill>
                  <a:schemeClr val="tx1"/>
                </a:solidFill>
              </a:rPr>
              <a:t> </a:t>
            </a:r>
            <a:r>
              <a:rPr lang="cs-CZ" kern="0" dirty="0" err="1" smtClean="0">
                <a:solidFill>
                  <a:schemeClr val="tx1"/>
                </a:solidFill>
              </a:rPr>
              <a:t>English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Téma:  </a:t>
            </a:r>
            <a:r>
              <a:rPr lang="cs-CZ" kern="0" dirty="0" err="1" smtClean="0">
                <a:solidFill>
                  <a:schemeClr val="tx1"/>
                </a:solidFill>
              </a:rPr>
              <a:t>Playing</a:t>
            </a:r>
            <a:r>
              <a:rPr lang="cs-CZ" kern="0" dirty="0" smtClean="0">
                <a:solidFill>
                  <a:schemeClr val="tx1"/>
                </a:solidFill>
              </a:rPr>
              <a:t> </a:t>
            </a:r>
            <a:r>
              <a:rPr lang="cs-CZ" kern="0" dirty="0" err="1" smtClean="0">
                <a:solidFill>
                  <a:schemeClr val="tx1"/>
                </a:solidFill>
              </a:rPr>
              <a:t>with</a:t>
            </a:r>
            <a:r>
              <a:rPr lang="cs-CZ" kern="0" dirty="0" smtClean="0">
                <a:solidFill>
                  <a:schemeClr val="tx1"/>
                </a:solidFill>
              </a:rPr>
              <a:t> </a:t>
            </a:r>
            <a:r>
              <a:rPr lang="cs-CZ" kern="0" dirty="0" err="1" smtClean="0">
                <a:solidFill>
                  <a:schemeClr val="tx1"/>
                </a:solidFill>
              </a:rPr>
              <a:t>English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Ročník: 8.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Školní rok: 2011/2012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Datum: </a:t>
            </a:r>
            <a:r>
              <a:rPr lang="cs-CZ" kern="0" dirty="0" smtClean="0">
                <a:solidFill>
                  <a:schemeClr val="tx1"/>
                </a:solidFill>
              </a:rPr>
              <a:t>11. </a:t>
            </a:r>
            <a:r>
              <a:rPr lang="cs-CZ" kern="0" smtClean="0">
                <a:solidFill>
                  <a:schemeClr val="tx1"/>
                </a:solidFill>
              </a:rPr>
              <a:t>05. </a:t>
            </a:r>
            <a:r>
              <a:rPr lang="cs-CZ" kern="0" dirty="0">
                <a:solidFill>
                  <a:schemeClr val="tx1"/>
                </a:solidFill>
              </a:rPr>
              <a:t>2012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Číslo operačního programu: CZ.1.07/1.4.00/21.1693</a:t>
            </a:r>
            <a:r>
              <a:rPr lang="cs-CZ" sz="6000" dirty="0">
                <a:solidFill>
                  <a:schemeClr val="bg1"/>
                </a:solidFill>
              </a:rPr>
              <a:t/>
            </a:r>
            <a:br>
              <a:rPr lang="cs-CZ" sz="6000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94457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/>
          <a:lstStyle/>
          <a:p>
            <a:r>
              <a:rPr lang="en-GB" dirty="0" smtClean="0"/>
              <a:t>Make sentences in past simple</a:t>
            </a:r>
            <a:endParaRPr lang="en-GB" dirty="0"/>
          </a:p>
        </p:txBody>
      </p:sp>
      <p:pic>
        <p:nvPicPr>
          <p:cNvPr id="1026" name="Picture 2" descr="děťátka,miminka,osoby,zvláštní příležit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567"/>
            <a:ext cx="1440159" cy="13674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uži,nevěsty,oslavy,osoby,svatba,svatby,svatební šaty,ženichové,ženy,zvláštní příležit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03" y="1578874"/>
            <a:ext cx="1872208" cy="15478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rchitektura,budovy,domov,hory,kopce,města,obydlí,příroda,řadové domy,rezidence,údolí,vesni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98226"/>
            <a:ext cx="1872208" cy="15478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060235"/>
            <a:ext cx="3005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 parents/get married/1990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2394" y="4516206"/>
            <a:ext cx="1571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I/be born/1992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6753" y="6394844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I/grow up/village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37673" y="2867744"/>
            <a:ext cx="4310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My parents got married in 1990.</a:t>
            </a:r>
            <a:endParaRPr lang="en-GB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4371" y="4054541"/>
            <a:ext cx="2569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I was born in 1992.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5" y="5177257"/>
            <a:ext cx="2906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I grew up in a village.</a:t>
            </a:r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821929638"/>
      </p:ext>
    </p:extLst>
  </p:cSld>
  <p:clrMapOvr>
    <a:masterClrMapping/>
  </p:clrMapOvr>
  <p:transition spd="med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/>
          <a:lstStyle/>
          <a:p>
            <a:r>
              <a:rPr lang="en-GB" dirty="0" smtClean="0"/>
              <a:t>Make sentence in past simple</a:t>
            </a:r>
            <a:endParaRPr lang="en-GB" dirty="0"/>
          </a:p>
        </p:txBody>
      </p:sp>
      <p:pic>
        <p:nvPicPr>
          <p:cNvPr id="3" name="Picture 10" descr="batohy,chlapci,chůze,dětství,iStockphoto,nezávislost,odvaha,první den ve škole,sáčky na oběd,školy,taška,venku,zpět do škol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03766"/>
            <a:ext cx="1863073" cy="19071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Angličtina,Anglie,Británie,britský,doprava,Evropa,evropské,fotografie,Londýn,most Tower Bridge,mosty,orientační body,řeka Temže,řeky,soumrak,Spojené království,večery,Velká Británie,voda,vodní cesty,zvedací most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23407"/>
            <a:ext cx="1835888" cy="150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muži,náboženství,nosiči rakví,osoby,pohřby,procesí,rakve,úmrt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265" y="3141309"/>
            <a:ext cx="1825239" cy="14602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1375" y="3326233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I/start school/6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144" y="5229201"/>
            <a:ext cx="2689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We/move/London/in 2000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0407" y="4578778"/>
            <a:ext cx="2587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 gran</a:t>
            </a:r>
            <a:r>
              <a:rPr lang="cs-CZ" dirty="0" smtClean="0"/>
              <a:t>d</a:t>
            </a:r>
            <a:r>
              <a:rPr lang="en-GB" dirty="0" smtClean="0"/>
              <a:t>pa/die/last year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2400947"/>
            <a:ext cx="42146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I started school when I was six.</a:t>
            </a:r>
            <a:endParaRPr lang="en-GB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989462"/>
            <a:ext cx="408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We moved to London in 2000.</a:t>
            </a:r>
            <a:endParaRPr lang="en-GB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3715" y="5229201"/>
            <a:ext cx="3608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My grandpa died last year.</a:t>
            </a:r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311990552"/>
      </p:ext>
    </p:extLst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Match the correct Czech and English 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2060848"/>
            <a:ext cx="3822192" cy="424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Aunt</a:t>
            </a:r>
          </a:p>
          <a:p>
            <a:r>
              <a:rPr lang="en-GB" dirty="0" smtClean="0"/>
              <a:t>Nephew</a:t>
            </a:r>
          </a:p>
          <a:p>
            <a:r>
              <a:rPr lang="en-GB" dirty="0" smtClean="0"/>
              <a:t>Grandmother</a:t>
            </a:r>
          </a:p>
          <a:p>
            <a:r>
              <a:rPr lang="en-GB" dirty="0" smtClean="0"/>
              <a:t>Niece</a:t>
            </a:r>
          </a:p>
          <a:p>
            <a:r>
              <a:rPr lang="en-GB" dirty="0" smtClean="0"/>
              <a:t>Cousin</a:t>
            </a:r>
          </a:p>
          <a:p>
            <a:r>
              <a:rPr lang="en-GB" dirty="0" smtClean="0"/>
              <a:t>Brother</a:t>
            </a:r>
          </a:p>
          <a:p>
            <a:r>
              <a:rPr lang="en-GB" dirty="0" smtClean="0"/>
              <a:t>Husband</a:t>
            </a:r>
          </a:p>
          <a:p>
            <a:r>
              <a:rPr lang="en-GB" dirty="0" smtClean="0"/>
              <a:t>Daughter</a:t>
            </a:r>
          </a:p>
          <a:p>
            <a:r>
              <a:rPr lang="en-GB" dirty="0" smtClean="0"/>
              <a:t>Son</a:t>
            </a:r>
          </a:p>
          <a:p>
            <a:r>
              <a:rPr lang="en-GB" dirty="0" smtClean="0"/>
              <a:t>Grandparents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060848"/>
            <a:ext cx="3822192" cy="4248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Bratr</a:t>
            </a:r>
          </a:p>
          <a:p>
            <a:r>
              <a:rPr lang="cs-CZ" dirty="0" smtClean="0"/>
              <a:t>Dcera</a:t>
            </a:r>
          </a:p>
          <a:p>
            <a:r>
              <a:rPr lang="cs-CZ" dirty="0" smtClean="0"/>
              <a:t>Teta</a:t>
            </a:r>
          </a:p>
          <a:p>
            <a:r>
              <a:rPr lang="cs-CZ" dirty="0" smtClean="0"/>
              <a:t>Syn</a:t>
            </a:r>
          </a:p>
          <a:p>
            <a:r>
              <a:rPr lang="cs-CZ" dirty="0" smtClean="0"/>
              <a:t>Prarodiče</a:t>
            </a:r>
          </a:p>
          <a:p>
            <a:r>
              <a:rPr lang="cs-CZ" dirty="0" smtClean="0"/>
              <a:t>Synovec</a:t>
            </a:r>
          </a:p>
          <a:p>
            <a:r>
              <a:rPr lang="cs-CZ" dirty="0" smtClean="0"/>
              <a:t>Babička</a:t>
            </a:r>
          </a:p>
          <a:p>
            <a:r>
              <a:rPr lang="cs-CZ" dirty="0" smtClean="0"/>
              <a:t>Neteř</a:t>
            </a:r>
          </a:p>
          <a:p>
            <a:r>
              <a:rPr lang="cs-CZ" dirty="0" smtClean="0"/>
              <a:t>Bratranec/sestřenice</a:t>
            </a:r>
          </a:p>
          <a:p>
            <a:r>
              <a:rPr lang="cs-CZ" dirty="0" smtClean="0"/>
              <a:t>Manžel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Match the expressions to the correct tense (present simple/continuous), then make sentences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/>
              <a:t>Present simple</a:t>
            </a:r>
            <a:endParaRPr lang="en-GB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4247328" cy="3447288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Present continuous</a:t>
            </a:r>
            <a:endParaRPr lang="en-GB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4509120"/>
            <a:ext cx="663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now</a:t>
            </a:r>
            <a:endParaRPr lang="en-GB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5949280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today</a:t>
            </a:r>
            <a:endParaRPr lang="en-GB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509120"/>
            <a:ext cx="1223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</a:t>
            </a:r>
            <a:r>
              <a:rPr lang="en-GB" sz="2000" dirty="0" smtClean="0"/>
              <a:t>very day</a:t>
            </a:r>
            <a:endParaRPr lang="en-GB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517232"/>
            <a:ext cx="920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always</a:t>
            </a:r>
            <a:endParaRPr lang="en-GB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437112"/>
            <a:ext cx="18020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r>
              <a:rPr lang="en-GB" sz="2000" dirty="0" smtClean="0"/>
              <a:t>t the moment</a:t>
            </a:r>
            <a:endParaRPr lang="en-GB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5229200"/>
            <a:ext cx="1653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i</a:t>
            </a:r>
            <a:r>
              <a:rPr lang="en-GB" sz="2000" dirty="0" smtClean="0"/>
              <a:t>n this picture</a:t>
            </a:r>
            <a:endParaRPr lang="en-GB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3717032"/>
            <a:ext cx="1138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regularly</a:t>
            </a:r>
            <a:endParaRPr lang="en-GB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3717032"/>
            <a:ext cx="9316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usually</a:t>
            </a:r>
            <a:endParaRPr lang="en-GB" sz="2000" dirty="0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97 -0.00809 L -0.18021 -0.00809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25 -0.0081 L 0.53941 -0.10243 " pathEditMode="relative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46821E-7 L 0.30243 -0.0709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" y="-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68 -0.00809 L -0.45243 0.05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6 0.00231 L -0.56302 0.002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89 0.00254 L 0.09149 -0.08139 " pathEditMode="relative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0.03167 L -0.23299 -0.060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2.94798E-6 L 0.03142 -0.09434 " pathEditMode="relative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Match the opposites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2132856"/>
            <a:ext cx="3822192" cy="432048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Weak</a:t>
            </a:r>
          </a:p>
          <a:p>
            <a:r>
              <a:rPr lang="en-GB" dirty="0" smtClean="0"/>
              <a:t>Light</a:t>
            </a:r>
          </a:p>
          <a:p>
            <a:r>
              <a:rPr lang="en-GB" dirty="0" smtClean="0"/>
              <a:t>Narrow</a:t>
            </a:r>
          </a:p>
          <a:p>
            <a:r>
              <a:rPr lang="en-GB" dirty="0" smtClean="0"/>
              <a:t>Crooked</a:t>
            </a:r>
          </a:p>
          <a:p>
            <a:r>
              <a:rPr lang="en-GB" dirty="0" smtClean="0"/>
              <a:t>Cold</a:t>
            </a:r>
          </a:p>
          <a:p>
            <a:r>
              <a:rPr lang="en-GB" dirty="0" smtClean="0"/>
              <a:t>Clean</a:t>
            </a:r>
          </a:p>
          <a:p>
            <a:r>
              <a:rPr lang="en-GB" dirty="0" smtClean="0"/>
              <a:t>Wet</a:t>
            </a:r>
          </a:p>
          <a:p>
            <a:r>
              <a:rPr lang="en-GB" dirty="0" smtClean="0"/>
              <a:t>Same</a:t>
            </a:r>
          </a:p>
          <a:p>
            <a:r>
              <a:rPr lang="en-GB" dirty="0" smtClean="0"/>
              <a:t>Ugly</a:t>
            </a:r>
          </a:p>
          <a:p>
            <a:r>
              <a:rPr lang="en-GB" dirty="0" smtClean="0"/>
              <a:t>Cool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132856"/>
            <a:ext cx="3822192" cy="424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Wide</a:t>
            </a:r>
          </a:p>
          <a:p>
            <a:r>
              <a:rPr lang="en-GB" dirty="0" smtClean="0"/>
              <a:t>Dirty</a:t>
            </a:r>
          </a:p>
          <a:p>
            <a:r>
              <a:rPr lang="en-GB" dirty="0" smtClean="0"/>
              <a:t>Dry</a:t>
            </a:r>
          </a:p>
          <a:p>
            <a:r>
              <a:rPr lang="en-GB" dirty="0" smtClean="0"/>
              <a:t>Different</a:t>
            </a:r>
          </a:p>
          <a:p>
            <a:r>
              <a:rPr lang="en-GB" dirty="0" smtClean="0"/>
              <a:t>Warm</a:t>
            </a:r>
          </a:p>
          <a:p>
            <a:r>
              <a:rPr lang="en-GB" dirty="0" smtClean="0"/>
              <a:t>Beautiful</a:t>
            </a:r>
          </a:p>
          <a:p>
            <a:r>
              <a:rPr lang="en-GB" dirty="0" smtClean="0"/>
              <a:t>Straight</a:t>
            </a:r>
          </a:p>
          <a:p>
            <a:r>
              <a:rPr lang="en-GB" dirty="0" smtClean="0"/>
              <a:t>Strong</a:t>
            </a:r>
          </a:p>
          <a:p>
            <a:r>
              <a:rPr lang="en-GB" dirty="0" smtClean="0"/>
              <a:t>Dark</a:t>
            </a:r>
          </a:p>
          <a:p>
            <a:r>
              <a:rPr lang="en-GB" dirty="0" smtClean="0"/>
              <a:t>Hot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mb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75252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The Great Fire of London was in 1668.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It started in Cake Lane in a butcher´s.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fire didn´t last long – just a few hours.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Many people died but not many people lost their homes.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Before the fire London was a modern and clean city.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Before the fire London had wide and straight streets.</a:t>
            </a:r>
          </a:p>
          <a:p>
            <a:endParaRPr lang="en-GB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Great Fire of London – what is wrong?</a:t>
            </a:r>
            <a:endParaRPr lang="en-GB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The Great Fire of London was in 1666.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It started in Pudding Lane in a bakery.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fire burned for four days.</a:t>
            </a:r>
          </a:p>
          <a:p>
            <a:pPr>
              <a:lnSpc>
                <a:spcPct val="150000"/>
              </a:lnSpc>
            </a:pPr>
            <a:r>
              <a:rPr lang="en-GB" dirty="0" err="1" smtClean="0"/>
              <a:t>Amamzingly</a:t>
            </a:r>
            <a:r>
              <a:rPr lang="en-GB" dirty="0" smtClean="0"/>
              <a:t>, only 6 people died but many people lost their homes.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Before the fire London was a dangerous and dirty city.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Before the fire London had narrow and crooked streets.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Great Fire of London – how is it right?</a:t>
            </a:r>
            <a:endParaRPr lang="en-GB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752528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Klipart </a:t>
            </a:r>
            <a:r>
              <a:rPr lang="en-US" sz="2000" dirty="0" smtClean="0"/>
              <a:t>[</a:t>
            </a:r>
            <a:r>
              <a:rPr lang="cs-CZ" sz="2000" dirty="0" smtClean="0"/>
              <a:t>on-line</a:t>
            </a:r>
            <a:r>
              <a:rPr lang="en-US" sz="2000" dirty="0" smtClean="0"/>
              <a:t>]</a:t>
            </a:r>
            <a:r>
              <a:rPr lang="cs-CZ" sz="2000" dirty="0" smtClean="0"/>
              <a:t>. 2012 </a:t>
            </a:r>
            <a:r>
              <a:rPr lang="en-US" sz="2000" dirty="0" smtClean="0"/>
              <a:t>[</a:t>
            </a:r>
            <a:r>
              <a:rPr lang="cs-CZ" sz="2000" dirty="0" smtClean="0"/>
              <a:t>cit. 2012-04-17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</a:p>
          <a:p>
            <a:endParaRPr lang="cs-CZ" sz="1900" dirty="0" smtClean="0">
              <a:hlinkClick r:id="rId2"/>
            </a:endParaRPr>
          </a:p>
          <a:p>
            <a:r>
              <a:rPr lang="cs-CZ" sz="1900" dirty="0" smtClean="0">
                <a:hlinkClick r:id="rId2"/>
              </a:rPr>
              <a:t>http://office.microsoft.com/cs-cz/images/results.aspx?qu=miminko&amp;ex=1#ai:MC900336072|</a:t>
            </a:r>
            <a:endParaRPr lang="cs-CZ" sz="1900" dirty="0" smtClean="0"/>
          </a:p>
          <a:p>
            <a:r>
              <a:rPr lang="cs-CZ" sz="1900" dirty="0" smtClean="0">
                <a:hlinkClick r:id="rId3"/>
              </a:rPr>
              <a:t>http://office.microsoft.com/cs-cz/images/results.aspx?qu=svatba&amp;ex=1#ai:MC900347161|mt:1|</a:t>
            </a:r>
            <a:endParaRPr lang="cs-CZ" sz="1900" dirty="0" smtClean="0"/>
          </a:p>
          <a:p>
            <a:r>
              <a:rPr lang="cs-CZ" sz="1900" dirty="0" smtClean="0">
                <a:hlinkClick r:id="rId4"/>
              </a:rPr>
              <a:t>http://office.microsoft.com/cs-cz/images/results.aspx?qu=vesnice&amp;ctt=1#ai:MC900156169|mt:1|</a:t>
            </a:r>
            <a:endParaRPr lang="cs-CZ" sz="1900" dirty="0" smtClean="0"/>
          </a:p>
          <a:p>
            <a:r>
              <a:rPr lang="cs-CZ" sz="1900" dirty="0" smtClean="0">
                <a:hlinkClick r:id="rId5"/>
              </a:rPr>
              <a:t>http://office.microsoft.com/cs-cz/images/results.aspx?qu=lond%C3%BDn&amp;ctt=1#ai:MP900423752|mt:0|is:0|</a:t>
            </a:r>
            <a:endParaRPr lang="cs-CZ" sz="1900" dirty="0" smtClean="0"/>
          </a:p>
          <a:p>
            <a:r>
              <a:rPr lang="cs-CZ" sz="1900" dirty="0" smtClean="0">
                <a:hlinkClick r:id="rId6"/>
              </a:rPr>
              <a:t>http://office.microsoft.com/cs-cz/images/results.aspx?qu=%C5%A1kola&amp;ctt=1#ai:MP900439398|mt:0|is:0|</a:t>
            </a:r>
            <a:endParaRPr lang="cs-CZ" sz="1900" dirty="0" smtClean="0"/>
          </a:p>
          <a:p>
            <a:r>
              <a:rPr lang="cs-CZ" sz="1900" dirty="0">
                <a:hlinkClick r:id="rId7"/>
              </a:rPr>
              <a:t>http://office.microsoft.com/cs-cz/images/results.aspx?qu=poh%C5%99eb&amp;ctt=1#ai:MC900332900|mt:0|is:0|</a:t>
            </a:r>
            <a:endParaRPr lang="cs-CZ" sz="19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759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Materiál slouží k zopakování slovní zásoby a některých gramatických jevů probraných v 8. ročníku (uč. Project 3).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1.+2. slide – žáci tvoří věty v minulém čase prostém,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 se objeví řešení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3. slide – žáci spojují správné </a:t>
            </a:r>
            <a:r>
              <a:rPr lang="cs-CZ" sz="2000" dirty="0" err="1" smtClean="0"/>
              <a:t>čj</a:t>
            </a:r>
            <a:r>
              <a:rPr lang="cs-CZ" sz="2000" dirty="0" smtClean="0"/>
              <a:t> a aj výrazy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4. slide – žáci určují, zda daný výraz patří k přítomnému času prostému nebo průběhovému,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 se objeví správné řešení; žáci poté vymyslí věty za použití daných výrazů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5. slide – žáci spojí adjektiva opačného významu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6. slide – žáci opraví chyby ve větách (jedná se o chyby faktické – vychází se ze článku v učebnici Project 3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Great </a:t>
            </a:r>
            <a:r>
              <a:rPr lang="cs-CZ" sz="2000" dirty="0" err="1" smtClean="0"/>
              <a:t>Fire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London); následující slide obsahuje správné řešení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</TotalTime>
  <Words>479</Words>
  <Application>Microsoft Office PowerPoint</Application>
  <PresentationFormat>Předvádění na obrazovce (4:3)</PresentationFormat>
  <Paragraphs>101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PLAYING WITH ENGLISH Anotace: Materiál je určen žákům 8. ročníku a slouží k zopakování probrané slovní zásoby a gramatických jevů formou hry.</vt:lpstr>
      <vt:lpstr>Make sentences in past simple</vt:lpstr>
      <vt:lpstr>Make sentence in past simple</vt:lpstr>
      <vt:lpstr>Match the correct Czech and English words</vt:lpstr>
      <vt:lpstr>Match the expressions to the correct tense (present simple/continuous), then make sentences</vt:lpstr>
      <vt:lpstr>Match the opposites</vt:lpstr>
      <vt:lpstr>The Great Fire of London – what is wrong?</vt:lpstr>
      <vt:lpstr>The Great Fire of London – how is it right?</vt:lpstr>
      <vt:lpstr>Odkazy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PC-03TY</dc:creator>
  <cp:lastModifiedBy>Základní škola Ostrovní</cp:lastModifiedBy>
  <cp:revision>14</cp:revision>
  <dcterms:created xsi:type="dcterms:W3CDTF">2012-04-04T08:01:12Z</dcterms:created>
  <dcterms:modified xsi:type="dcterms:W3CDTF">2012-05-17T05:47:13Z</dcterms:modified>
</cp:coreProperties>
</file>