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8" r:id="rId2"/>
    <p:sldId id="256" r:id="rId3"/>
    <p:sldId id="257" r:id="rId4"/>
    <p:sldId id="258" r:id="rId5"/>
    <p:sldId id="259" r:id="rId6"/>
    <p:sldId id="260" r:id="rId7"/>
    <p:sldId id="262" r:id="rId8"/>
    <p:sldId id="264" r:id="rId9"/>
    <p:sldId id="266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317D32-D7FF-4A6D-A915-4C319C03C96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099EA2-C360-4723-BE7B-0A8B0ED84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099EA2-C360-4723-BE7B-0A8B0ED8445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AB32598-9A08-4F50-B591-5B1D19FA443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FC9AF4A-7D90-4005-84F2-3D81D17543A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zoom dir="in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im9.cz/iR/importprodukt-orig/a24/a246d6087e1f4e84681f96ff374f913c.jpg" TargetMode="External"/><Relationship Id="rId2" Type="http://schemas.openxmlformats.org/officeDocument/2006/relationships/hyperlink" Target="http://javamapy.xf.cz/img/mapa_krasnazem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.denik.cz/7/ee/novy-bor-atlas-krajina-cr-unikat-radnice-vystava-1201_denik-380.jpg" TargetMode="External"/><Relationship Id="rId4" Type="http://schemas.openxmlformats.org/officeDocument/2006/relationships/hyperlink" Target="http://www.bazarucebnic.cz/wp-content/uploads/2012/06/771493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ebnicemapy.cz/files/3/51604.jpg" TargetMode="External"/><Relationship Id="rId7" Type="http://schemas.openxmlformats.org/officeDocument/2006/relationships/hyperlink" Target="http://earthnc.com/images/Runway.jpg" TargetMode="External"/><Relationship Id="rId2" Type="http://schemas.openxmlformats.org/officeDocument/2006/relationships/hyperlink" Target="http://www.cztour.cz/i/maps/tw2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4.jxs.cz/248/998/0879cd601a_70960318_o2.gif" TargetMode="External"/><Relationship Id="rId5" Type="http://schemas.openxmlformats.org/officeDocument/2006/relationships/hyperlink" Target="http://datacentrum.wedos.com/uimg/p1/00000/061.png" TargetMode="External"/><Relationship Id="rId4" Type="http://schemas.openxmlformats.org/officeDocument/2006/relationships/hyperlink" Target="http://www.ouvaly.cz/wp-content/uploads/2010/02/mapa_letec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sat.cz/images/upload/bfa36_plakat-druz-mapa-cr.jpg" TargetMode="External"/><Relationship Id="rId2" Type="http://schemas.openxmlformats.org/officeDocument/2006/relationships/hyperlink" Target="http://i.idnes.cz/09/112/gal/JW2f3c08_mapaslezsko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py-pruvodce.cz/dbimg/shop/full/9674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kartografie.fsv.cvut.cz/img-zasady/23A-Priklady-meritek.p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amapy.centrum.cz/img/legenda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elataub.wz.cz/images/mapaCR-VODSTVO.jpg" TargetMode="External"/><Relationship Id="rId2" Type="http://schemas.openxmlformats.org/officeDocument/2006/relationships/hyperlink" Target="http://free-top.tym.cz/images/map/mapa-cr-slepa-relief-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apy-kanta.sweb.cz/obr/oficial/uzmam/zemepis/CRfyzicka.jpg" TargetMode="External"/><Relationship Id="rId4" Type="http://schemas.openxmlformats.org/officeDocument/2006/relationships/hyperlink" Target="http://www.dalnice-silnice.cz/prilohy/zmeny60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728" y="785794"/>
          <a:ext cx="5726432" cy="5068198"/>
        </p:xfrm>
        <a:graphic>
          <a:graphicData uri="http://schemas.openxmlformats.org/drawingml/2006/table">
            <a:tbl>
              <a:tblPr/>
              <a:tblGrid>
                <a:gridCol w="2898935"/>
                <a:gridCol w="2827497"/>
              </a:tblGrid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VY_32_INOVACE_II.VL2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6.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1. 2012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51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Mapy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056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žáky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se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základními mapami, funkcí a využitím mapy, legendou, měřítkem a barvami map.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277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dvojic, či skupiny. Pro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úplné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využití materiálu je nutné připojení k internetu.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36077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4714884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357430"/>
            <a:ext cx="7851648" cy="1828800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algn="ctr"/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Mapy</a:t>
            </a:r>
            <a:endParaRPr lang="cs-CZ" sz="96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Mapa je zmenšený obraz zemského povrchu, například České republiky. Je zakreslena tak, jako bychom se na naši zem dívali z výšky.</a:t>
            </a:r>
          </a:p>
          <a:p>
            <a:r>
              <a:rPr lang="cs-CZ" dirty="0" smtClean="0">
                <a:hlinkClick r:id="rId2"/>
              </a:rPr>
              <a:t>Mapa</a:t>
            </a:r>
            <a:endParaRPr lang="cs-CZ" dirty="0" smtClean="0"/>
          </a:p>
          <a:p>
            <a:r>
              <a:rPr lang="cs-CZ" dirty="0" smtClean="0"/>
              <a:t>Globus je obvykle otáčivý model Země.</a:t>
            </a:r>
          </a:p>
          <a:p>
            <a:r>
              <a:rPr lang="cs-CZ" dirty="0" smtClean="0">
                <a:hlinkClick r:id="rId3"/>
              </a:rPr>
              <a:t>Globus</a:t>
            </a:r>
            <a:endParaRPr lang="cs-CZ" dirty="0" smtClean="0"/>
          </a:p>
          <a:p>
            <a:r>
              <a:rPr lang="cs-CZ" dirty="0" smtClean="0"/>
              <a:t>Soubor map se nazývá </a:t>
            </a:r>
            <a:r>
              <a:rPr lang="cs-CZ" dirty="0" smtClean="0"/>
              <a:t>a</a:t>
            </a:r>
            <a:r>
              <a:rPr lang="cs-CZ" dirty="0" smtClean="0"/>
              <a:t>tlas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4"/>
              </a:rPr>
              <a:t>Atlas ČR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Otevřený atlas</a:t>
            </a:r>
            <a:endParaRPr lang="cs-CZ" dirty="0" smtClean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map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cs-CZ" dirty="0" smtClean="0"/>
              <a:t>Cestování – autoatlasy,  turistické mapy	</a:t>
            </a:r>
          </a:p>
          <a:p>
            <a:pPr lvl="1"/>
            <a:r>
              <a:rPr lang="cs-CZ" dirty="0" smtClean="0">
                <a:hlinkClick r:id="rId2"/>
              </a:rPr>
              <a:t>turistická mapa</a:t>
            </a:r>
            <a:endParaRPr lang="cs-CZ" dirty="0" smtClean="0"/>
          </a:p>
          <a:p>
            <a:pPr lvl="1"/>
            <a:r>
              <a:rPr lang="cs-CZ" dirty="0" smtClean="0"/>
              <a:t>Hospodářské mapy</a:t>
            </a:r>
          </a:p>
          <a:p>
            <a:pPr lvl="1"/>
            <a:r>
              <a:rPr lang="cs-CZ" dirty="0" smtClean="0">
                <a:hlinkClick r:id="rId3"/>
              </a:rPr>
              <a:t>hospodářská mapa</a:t>
            </a:r>
            <a:endParaRPr lang="cs-CZ" dirty="0" smtClean="0"/>
          </a:p>
          <a:p>
            <a:pPr lvl="1"/>
            <a:r>
              <a:rPr lang="cs-CZ" dirty="0" smtClean="0"/>
              <a:t>Vojenský průzkum</a:t>
            </a:r>
          </a:p>
          <a:p>
            <a:pPr lvl="1"/>
            <a:r>
              <a:rPr lang="cs-CZ" dirty="0" smtClean="0">
                <a:hlinkClick r:id="rId4"/>
              </a:rPr>
              <a:t>vojenská mapa</a:t>
            </a:r>
            <a:endParaRPr lang="cs-CZ" dirty="0" smtClean="0"/>
          </a:p>
          <a:p>
            <a:pPr lvl="1"/>
            <a:r>
              <a:rPr lang="cs-CZ" dirty="0" smtClean="0"/>
              <a:t>Vyměřování staveb – katastrální mapy</a:t>
            </a:r>
          </a:p>
          <a:p>
            <a:pPr lvl="1"/>
            <a:r>
              <a:rPr lang="cs-CZ" dirty="0" smtClean="0">
                <a:hlinkClick r:id="rId5"/>
              </a:rPr>
              <a:t>katastrální mapa</a:t>
            </a:r>
            <a:endParaRPr lang="cs-CZ" dirty="0" smtClean="0"/>
          </a:p>
          <a:p>
            <a:pPr lvl="1"/>
            <a:r>
              <a:rPr lang="cs-CZ" dirty="0" smtClean="0"/>
              <a:t>Předpověď počasí</a:t>
            </a:r>
          </a:p>
          <a:p>
            <a:pPr lvl="1"/>
            <a:r>
              <a:rPr lang="cs-CZ" dirty="0" smtClean="0">
                <a:hlinkClick r:id="rId6"/>
              </a:rPr>
              <a:t>synoptická </a:t>
            </a:r>
            <a:r>
              <a:rPr lang="cs-CZ" dirty="0" smtClean="0">
                <a:hlinkClick r:id="rId6"/>
              </a:rPr>
              <a:t>mapa</a:t>
            </a:r>
            <a:endParaRPr lang="cs-CZ" dirty="0" smtClean="0"/>
          </a:p>
          <a:p>
            <a:pPr lvl="1"/>
            <a:r>
              <a:rPr lang="cs-CZ" dirty="0" smtClean="0"/>
              <a:t>Pro námořní plavby</a:t>
            </a:r>
          </a:p>
          <a:p>
            <a:pPr lvl="1"/>
            <a:r>
              <a:rPr lang="cs-CZ" dirty="0" smtClean="0">
                <a:hlinkClick r:id="rId7"/>
              </a:rPr>
              <a:t>námořní mapa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vzniká mapa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Pomocí leteckých a družicových snímků a počítače</a:t>
            </a:r>
          </a:p>
          <a:p>
            <a:r>
              <a:rPr lang="cs-CZ" dirty="0" smtClean="0"/>
              <a:t>Do snímku na počítači kreslíme polohopis (značky), výškopis, </a:t>
            </a:r>
            <a:r>
              <a:rPr lang="cs-CZ" dirty="0" smtClean="0"/>
              <a:t>popis</a:t>
            </a:r>
            <a:endParaRPr lang="cs-CZ" dirty="0" smtClean="0"/>
          </a:p>
          <a:p>
            <a:r>
              <a:rPr lang="cs-CZ" dirty="0" smtClean="0"/>
              <a:t>Různé počítačové programy (např</a:t>
            </a:r>
            <a:r>
              <a:rPr lang="cs-CZ" dirty="0" smtClean="0"/>
              <a:t>. GIS</a:t>
            </a:r>
            <a:r>
              <a:rPr lang="cs-CZ" dirty="0" smtClean="0"/>
              <a:t>)</a:t>
            </a:r>
          </a:p>
          <a:p>
            <a:r>
              <a:rPr lang="cs-CZ" dirty="0" smtClean="0"/>
              <a:t>V dřívějších dobách se mapy </a:t>
            </a:r>
            <a:r>
              <a:rPr lang="cs-CZ" dirty="0" smtClean="0"/>
              <a:t>zakreslovaly </a:t>
            </a:r>
            <a:r>
              <a:rPr lang="cs-CZ" dirty="0" smtClean="0"/>
              <a:t>ručně.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historická mapa ČR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družicová mapa ČR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Mapy ve škole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škole používáme vlastivědné mapy (velké nástěnné a příruční v lavici).</a:t>
            </a:r>
          </a:p>
          <a:p>
            <a:r>
              <a:rPr lang="cs-CZ" dirty="0" smtClean="0"/>
              <a:t>Zobrazují výškovou členitost zemského povrchu (nížiny a vysočiny), polohu obcí v krajině, vodstvo.</a:t>
            </a:r>
          </a:p>
          <a:p>
            <a:r>
              <a:rPr lang="cs-CZ" dirty="0" smtClean="0"/>
              <a:t>Poskytují nám údaje o zajímavostech a památkách.</a:t>
            </a:r>
          </a:p>
          <a:p>
            <a:r>
              <a:rPr lang="cs-CZ" dirty="0" smtClean="0"/>
              <a:t>Z podrobnějších vlastivědných map zjistíme informace o průmyslu, surovinách, podnebí, zemědělství či o chráněných územích.</a:t>
            </a:r>
          </a:p>
          <a:p>
            <a:r>
              <a:rPr lang="cs-CZ" dirty="0" smtClean="0">
                <a:hlinkClick r:id="rId2"/>
              </a:rPr>
              <a:t>vlastivědná mapa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Měřítko mapy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Mapy mají různá měřítka.</a:t>
            </a:r>
            <a:r>
              <a:rPr lang="cs-CZ" b="1" dirty="0" smtClean="0"/>
              <a:t> Měřítko mapy nám udává, jak velké  je zmenšení oproti </a:t>
            </a:r>
            <a:r>
              <a:rPr lang="cs-CZ" b="1" dirty="0" smtClean="0"/>
              <a:t>skutečnosti. </a:t>
            </a:r>
            <a:endParaRPr lang="cs-CZ" dirty="0" smtClean="0"/>
          </a:p>
          <a:p>
            <a:r>
              <a:rPr lang="cs-CZ" dirty="0" smtClean="0"/>
              <a:t>Turistická mapa má měřítko 1 : 75 000. To znamená, že 1 cm na mapě je ve skutečnosti 75 000 cm, to je 750 metrů.</a:t>
            </a:r>
          </a:p>
          <a:p>
            <a:r>
              <a:rPr lang="cs-CZ" dirty="0" smtClean="0"/>
              <a:t>Příruční vlastivědná mapa má měřítko 1 : 800 000, tedy jeden centimetr je ve skutečnosti osm kilometrů. 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příklady měřítek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Legenda mapy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Každá mapa obsahuje mnoho informací. Pro snadnější orientaci a přehlednost používáme na mapě smluvené značky. Jejich význam najdeme ve vysvětlivkách. 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příklad legendy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Barvy mapy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Barvy na mapě informují o nadmořské výšce, vodních plochách, železničních tratích či silnicích.</a:t>
            </a:r>
          </a:p>
          <a:p>
            <a:r>
              <a:rPr lang="cs-CZ" dirty="0" smtClean="0">
                <a:hlinkClick r:id="rId2"/>
              </a:rPr>
              <a:t>nadmořská výška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povodí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silnice a dálnice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mapa ČR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 pojem mapa.</a:t>
            </a:r>
          </a:p>
          <a:p>
            <a:r>
              <a:rPr lang="cs-CZ" dirty="0" smtClean="0"/>
              <a:t>Co je globus?</a:t>
            </a:r>
          </a:p>
          <a:p>
            <a:r>
              <a:rPr lang="cs-CZ" dirty="0" smtClean="0"/>
              <a:t>Vyjmenuj některé typy map.</a:t>
            </a:r>
          </a:p>
          <a:p>
            <a:r>
              <a:rPr lang="cs-CZ" dirty="0" smtClean="0"/>
              <a:t>Jak se nazývá soubor map?</a:t>
            </a:r>
          </a:p>
          <a:p>
            <a:r>
              <a:rPr lang="cs-CZ" dirty="0" smtClean="0"/>
              <a:t>Jaké mapy používáme ve škole?</a:t>
            </a:r>
          </a:p>
          <a:p>
            <a:r>
              <a:rPr lang="cs-CZ" dirty="0" smtClean="0"/>
              <a:t>K čemu slouží měřítko mapy?</a:t>
            </a:r>
          </a:p>
          <a:p>
            <a:r>
              <a:rPr lang="cs-CZ" dirty="0" smtClean="0"/>
              <a:t>Co označují různé barvy na mapě?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Vysvětli pojem mapa.</a:t>
            </a:r>
          </a:p>
          <a:p>
            <a:r>
              <a:rPr lang="cs-CZ" i="1" dirty="0" smtClean="0"/>
              <a:t>Mapa je zmenšený obraz zemského povrchu.</a:t>
            </a:r>
          </a:p>
          <a:p>
            <a:r>
              <a:rPr lang="cs-CZ" b="1" dirty="0" smtClean="0"/>
              <a:t>Co je globus?</a:t>
            </a:r>
          </a:p>
          <a:p>
            <a:r>
              <a:rPr lang="cs-CZ" i="1" dirty="0" smtClean="0"/>
              <a:t>Globus je obvykle otáčivý model Země.</a:t>
            </a:r>
            <a:endParaRPr lang="cs-CZ" dirty="0" smtClean="0"/>
          </a:p>
          <a:p>
            <a:r>
              <a:rPr lang="cs-CZ" b="1" dirty="0" smtClean="0"/>
              <a:t>Vyjmenuj některé typy map</a:t>
            </a:r>
            <a:r>
              <a:rPr lang="cs-CZ" dirty="0" smtClean="0"/>
              <a:t>.</a:t>
            </a:r>
          </a:p>
          <a:p>
            <a:r>
              <a:rPr lang="cs-CZ" i="1" dirty="0" smtClean="0"/>
              <a:t>Turistická, vlastivědná, vojenská, letecká, námořní, silniční, synoptická…</a:t>
            </a:r>
          </a:p>
          <a:p>
            <a:r>
              <a:rPr lang="cs-CZ" b="1" dirty="0" smtClean="0"/>
              <a:t>Jak se nazývá soubor map?</a:t>
            </a:r>
          </a:p>
          <a:p>
            <a:r>
              <a:rPr lang="cs-CZ" i="1" dirty="0" smtClean="0"/>
              <a:t>Atlas</a:t>
            </a:r>
          </a:p>
          <a:p>
            <a:r>
              <a:rPr lang="cs-CZ" b="1" dirty="0" smtClean="0"/>
              <a:t>Jaké mapy používáme ve škole?</a:t>
            </a:r>
          </a:p>
          <a:p>
            <a:r>
              <a:rPr lang="cs-CZ" i="1" dirty="0" smtClean="0"/>
              <a:t>Vlastivědná, nástěnná a příruční</a:t>
            </a:r>
          </a:p>
          <a:p>
            <a:r>
              <a:rPr lang="cs-CZ" b="1" dirty="0" smtClean="0"/>
              <a:t>K čemu slouží měřítko mapy?</a:t>
            </a:r>
          </a:p>
          <a:p>
            <a:r>
              <a:rPr lang="cs-CZ" i="1" dirty="0" smtClean="0"/>
              <a:t>Měřítko mapy nám udává, jak velké  je zmenšení oproti skutečnosti</a:t>
            </a:r>
          </a:p>
          <a:p>
            <a:r>
              <a:rPr lang="cs-CZ" b="1" dirty="0" smtClean="0"/>
              <a:t>Co označují různé barvy na mapě?</a:t>
            </a:r>
          </a:p>
          <a:p>
            <a:r>
              <a:rPr lang="cs-CZ" i="1" dirty="0" smtClean="0"/>
              <a:t>Nadmořskou výšku, vodní plochy, dopravu, města, průmysl, hranice…</a:t>
            </a:r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FFFFFF"/>
      </a:accent4>
      <a:accent5>
        <a:srgbClr val="FFFFFF"/>
      </a:accent5>
      <a:accent6>
        <a:srgbClr val="FF0000"/>
      </a:accent6>
      <a:hlink>
        <a:srgbClr val="FF00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458</Words>
  <Application>Microsoft Office PowerPoint</Application>
  <PresentationFormat>Předvádění na obrazovce (4:3)</PresentationFormat>
  <Paragraphs>99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Mapy</vt:lpstr>
      <vt:lpstr>Základní pojmy:</vt:lpstr>
      <vt:lpstr>Využití map</vt:lpstr>
      <vt:lpstr>Jak vzniká mapa</vt:lpstr>
      <vt:lpstr>Mapy ve škole</vt:lpstr>
      <vt:lpstr>Měřítko mapy</vt:lpstr>
      <vt:lpstr>Legenda mapy</vt:lpstr>
      <vt:lpstr>Barvy mapy</vt:lpstr>
      <vt:lpstr>Opakování: </vt:lpstr>
      <vt:lpstr>Opakování: </vt:lpstr>
    </vt:vector>
  </TitlesOfParts>
  <Company>lumik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Mapy</dc:title>
  <dc:creator>Arbalest</dc:creator>
  <cp:lastModifiedBy>Jirka</cp:lastModifiedBy>
  <cp:revision>31</cp:revision>
  <dcterms:created xsi:type="dcterms:W3CDTF">2012-10-21T08:41:08Z</dcterms:created>
  <dcterms:modified xsi:type="dcterms:W3CDTF">2012-11-01T16:49:55Z</dcterms:modified>
</cp:coreProperties>
</file>