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652" r:id="rId2"/>
  </p:sldMasterIdLst>
  <p:notesMasterIdLst>
    <p:notesMasterId r:id="rId13"/>
  </p:notesMasterIdLst>
  <p:sldIdLst>
    <p:sldId id="268" r:id="rId3"/>
    <p:sldId id="269" r:id="rId4"/>
    <p:sldId id="262" r:id="rId5"/>
    <p:sldId id="261" r:id="rId6"/>
    <p:sldId id="263" r:id="rId7"/>
    <p:sldId id="264" r:id="rId8"/>
    <p:sldId id="265" r:id="rId9"/>
    <p:sldId id="257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52" autoAdjust="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7E14C2C-34B2-4ADC-8307-A631331FE5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3806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1FB121-AB5A-454D-877F-7D406912F888}" type="slidenum">
              <a:rPr lang="cs-CZ"/>
              <a:pPr/>
              <a:t>3</a:t>
            </a:fld>
            <a:endParaRPr lang="cs-CZ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http://cs.wikipedia.org/wiki/Soubor:Lenin-circa-1887.jpg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7839D8-0FC5-4EAD-A6D0-747B012DC218}" type="slidenum">
              <a:rPr lang="cs-CZ"/>
              <a:pPr/>
              <a:t>4</a:t>
            </a:fld>
            <a:endParaRPr lang="cs-CZ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http://cs.wikipedia.org/wiki/Soubor:Lenin-1895-mugshot.jpg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38F825-66BF-4C81-94FB-C8CE56A888A4}" type="slidenum">
              <a:rPr lang="cs-CZ"/>
              <a:pPr/>
              <a:t>5</a:t>
            </a:fld>
            <a:endParaRPr lang="cs-CZ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http://cs.wikipedia.org/wiki/Soubor:Lenin.jpg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9AC10A-3536-4B68-8D4F-5BB919A21DD0}" type="slidenum">
              <a:rPr lang="cs-CZ"/>
              <a:pPr/>
              <a:t>6</a:t>
            </a:fld>
            <a:endParaRPr lang="cs-CZ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http://cs.wikipedia.org/wiki/Soubor:Stalin_1894.jpg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FE762B-44DC-40A5-A99D-5A3BEEEF7F51}" type="slidenum">
              <a:rPr lang="cs-CZ"/>
              <a:pPr/>
              <a:t>7</a:t>
            </a:fld>
            <a:endParaRPr lang="cs-CZ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http://cs.wikipedia.org/wiki/Soubor:Stalin_1902.jpg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15529B-F5C9-4C5B-AACF-5E959877AA73}" type="slidenum">
              <a:rPr lang="cs-CZ"/>
              <a:pPr/>
              <a:t>8</a:t>
            </a:fld>
            <a:endParaRPr lang="cs-CZ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http://cs.wikipedia.org/wiki/Soubor:Joseph_Stalin_Colour.jpg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E112DD-3FF9-4361-9012-AB2DB93448C3}" type="slidenum">
              <a:rPr lang="cs-CZ"/>
              <a:pPr/>
              <a:t>9</a:t>
            </a:fld>
            <a:endParaRPr lang="cs-CZ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http://cs.wikipedia.org/wiki/Soubor:MolotovRibbentropStalin.jpg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4B284C-126D-450D-A3BC-36741CDC3C61}" type="slidenum">
              <a:rPr lang="cs-CZ"/>
              <a:pPr/>
              <a:t>10</a:t>
            </a:fld>
            <a:endParaRPr lang="cs-CZ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-01-20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http://cs.wikipedia.org/wiki/Soubor:Letna_stalin_sousosi.jpg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243FDE-DBD3-47D9-808F-17F7097773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874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E4958A-C150-4EB6-AB2C-D03227CEF9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508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3C0D28-6496-49E9-9799-1888D864ED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415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0205AB-2C3F-472D-B59C-176B3DBCBB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535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B79754-651A-4FE0-90A4-2EF4587C169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157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0DA2BE-0126-4228-A43A-95FF794B3C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739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1D9714-6A8B-48CB-87BA-1020896A8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577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533A85-F207-4909-9B20-9992716A7DB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40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E9BFCF-5849-45DE-8352-70C002B5B8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13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D6029B-E768-4BF0-BDDB-B14F6A1D4B1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13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B9F20-0474-472A-85A5-4ADF0E0638E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429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6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5734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4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4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6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6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5736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5736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6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6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7562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7563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7564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7565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7566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7389F75-DA40-44A3-80EB-0898A1F825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D917C43-4D2B-4287-86D5-73BD0B243B4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445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60C444C-2417-4BF4-94E5-29C619491A0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10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6F8961A-EDD8-4DAF-B4DD-01E124979FC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028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2B4E1E1-29D2-4896-93D0-3C02D587414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1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795E9F6-2A3C-42A2-9AD9-8EA66ADDAC6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5416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4508F8D-F90A-4735-841F-230FFE85D6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165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9FE2A0D-292A-41C7-A61B-DB080A37279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6999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C7AB86B-3CB8-4FB2-B85E-BE95DFE0549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3829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C5A17D3-B657-4FF7-BAD6-EEF402866EE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6487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83F5FDE-7716-448E-A2D0-ED90D8C84A3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16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542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42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D70C9C6-0BFB-478D-8AA3-81CE26F629C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322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5632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2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2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2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2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2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2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3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4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5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5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5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5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5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5635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6538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951FEB9-FB67-4A10-B30B-92354088858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6539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6540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6541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6542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3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nin-circa-1887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nin-1895-mugshot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nin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alin_1894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e/Stalin_1902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c/MolotovRibbentropStalin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tna_stalin_sousosi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VY_32_INOVACE_07_Vývoj v Sovětském svazu fotodokumentace</a:t>
            </a:r>
          </a:p>
        </p:txBody>
      </p:sp>
      <p:pic>
        <p:nvPicPr>
          <p:cNvPr id="532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322714"/>
          </a:xfrm>
        </p:spPr>
        <p:txBody>
          <a:bodyPr/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/>
              <a:t/>
            </a:r>
            <a:br>
              <a:rPr lang="cs-CZ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mtClean="0"/>
              <a:t>Tento </a:t>
            </a:r>
            <a:r>
              <a:rPr lang="cs-CZ" dirty="0" smtClean="0"/>
              <a:t>materiál dokumentuje vývoj v Sovětském svazu od nástupu V. I. Lenina až po převzetí vlády J. V. Stalinem</a:t>
            </a:r>
            <a:br>
              <a:rPr lang="cs-CZ" dirty="0" smtClean="0"/>
            </a:b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 smtClean="0"/>
              <a:t>- V. I .Lenin stál v čele Sovětského svazu od VŘSR v roce 1917</a:t>
            </a:r>
            <a:br>
              <a:rPr lang="cs-CZ" sz="2000" dirty="0" smtClean="0"/>
            </a:br>
            <a:r>
              <a:rPr lang="cs-CZ" sz="2000" dirty="0" smtClean="0"/>
              <a:t>- zavedl kruté represivní metody k prosazení bolševických záměrů</a:t>
            </a:r>
            <a:br>
              <a:rPr lang="cs-CZ" sz="2000" dirty="0" smtClean="0"/>
            </a:br>
            <a:r>
              <a:rPr lang="cs-CZ" sz="2000" dirty="0" smtClean="0"/>
              <a:t>- v roce 1922 se jeho zdravotní stav natolik zhoršil, že již nemohl stát v čele státu</a:t>
            </a:r>
            <a:br>
              <a:rPr lang="cs-CZ" sz="2000" dirty="0" smtClean="0"/>
            </a:br>
            <a:r>
              <a:rPr lang="cs-CZ" sz="2000" dirty="0" smtClean="0"/>
              <a:t>- zemřel v roce 1924</a:t>
            </a:r>
            <a:br>
              <a:rPr lang="cs-CZ" sz="2000" dirty="0" smtClean="0"/>
            </a:br>
            <a:r>
              <a:rPr lang="cs-CZ" sz="2000" dirty="0" smtClean="0"/>
              <a:t>- po V. I. Leninovi se moci chopil v roce 1922 J. V. </a:t>
            </a:r>
            <a:r>
              <a:rPr lang="cs-CZ" sz="2000" dirty="0"/>
              <a:t>Stalin</a:t>
            </a:r>
            <a:br>
              <a:rPr lang="cs-CZ" sz="2000" dirty="0"/>
            </a:br>
            <a:r>
              <a:rPr lang="cs-CZ" sz="2000" dirty="0"/>
              <a:t>- </a:t>
            </a:r>
            <a:r>
              <a:rPr lang="cs-CZ" sz="2000" dirty="0" smtClean="0"/>
              <a:t>jde </a:t>
            </a:r>
            <a:r>
              <a:rPr lang="cs-CZ" sz="2000" dirty="0"/>
              <a:t>o jednoho z nejkrutějších </a:t>
            </a:r>
            <a:r>
              <a:rPr lang="cs-CZ" sz="2000" dirty="0" smtClean="0"/>
              <a:t>diktátorů </a:t>
            </a:r>
            <a:r>
              <a:rPr lang="cs-CZ" sz="2000" dirty="0"/>
              <a:t>v </a:t>
            </a:r>
            <a:r>
              <a:rPr lang="cs-CZ" sz="2000" dirty="0" smtClean="0"/>
              <a:t>historii lidstva</a:t>
            </a:r>
            <a:br>
              <a:rPr lang="cs-CZ" sz="2000" dirty="0" smtClean="0"/>
            </a:br>
            <a:r>
              <a:rPr lang="cs-CZ" sz="2000" dirty="0" smtClean="0"/>
              <a:t>- zemřel v roce 1953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1600" dirty="0"/>
              <a:t>Jan Kuklík, Jiří Kocian: Dějepis – Nejnovější dějiny, pro 9. ročník základní školy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27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V. I. Lenin - 1887</a:t>
            </a:r>
          </a:p>
        </p:txBody>
      </p:sp>
      <p:pic>
        <p:nvPicPr>
          <p:cNvPr id="27654" name="Picture 6" descr="220px-Lenin-circa-1887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1196753"/>
            <a:ext cx="3889102" cy="4608511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093296"/>
            <a:ext cx="88569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http://cs.wikipedia.org/wiki/Soubor:Lenin-circa-1887.jpg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V. I. Lenin - 1895</a:t>
            </a:r>
          </a:p>
        </p:txBody>
      </p:sp>
      <p:pic>
        <p:nvPicPr>
          <p:cNvPr id="23558" name="Picture 6" descr="220px-Lenin-1895-mugshot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8538" y="1196753"/>
            <a:ext cx="4103662" cy="4464495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005376"/>
            <a:ext cx="8892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http://cs.wikipedia.org/wiki/Soubor:Lenin-1895-mugshot.jpg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V. I. Lenin - 1920</a:t>
            </a:r>
          </a:p>
        </p:txBody>
      </p:sp>
      <p:pic>
        <p:nvPicPr>
          <p:cNvPr id="31750" name="Picture 6" descr="220px-Lenin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11760" y="1196752"/>
            <a:ext cx="3600375" cy="4104357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6920" y="5949280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http://cs.wikipedia.org/wiki/Soubor:Lenin.jpg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J. V. Stalin - 1894</a:t>
            </a:r>
          </a:p>
        </p:txBody>
      </p:sp>
      <p:pic>
        <p:nvPicPr>
          <p:cNvPr id="35846" name="Picture 6" descr="150px-Stalin_1894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513" y="1196753"/>
            <a:ext cx="3600623" cy="4248472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6021288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http://cs.wikipedia.org/wiki/Soubor:Stalin_1894.jpg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3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J. V. Stalin - 1902</a:t>
            </a:r>
          </a:p>
        </p:txBody>
      </p:sp>
      <p:pic>
        <p:nvPicPr>
          <p:cNvPr id="39942" name="Picture 6" descr="Soubor:Stalin 1902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7704" y="1124744"/>
            <a:ext cx="4536504" cy="453650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82880" y="6211669"/>
            <a:ext cx="89611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http://cs.wikipedia.org/wiki/Soubor:Stalin_1902.jpg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Josif Vissarionovič Džugašvili</a:t>
            </a:r>
            <a:r>
              <a:rPr lang="cs-CZ" sz="4000"/>
              <a:t> – Stalin – foto 2.</a:t>
            </a:r>
          </a:p>
        </p:txBody>
      </p:sp>
      <p:pic>
        <p:nvPicPr>
          <p:cNvPr id="8197" name="Picture 5" descr="Josif Stalin_foto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737" y="1340768"/>
            <a:ext cx="3888432" cy="432048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211669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http://cs.wikipedia.org/wiki/Soubor:Joseph_Stalin_Colour.jpg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Stalin při podpisu smlouvy mezi Německem a SSSR</a:t>
            </a:r>
          </a:p>
        </p:txBody>
      </p:sp>
      <p:pic>
        <p:nvPicPr>
          <p:cNvPr id="44038" name="Picture 6" descr="Soubor:MolotovRibbentropStalin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1412776"/>
            <a:ext cx="4536479" cy="417646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188023"/>
            <a:ext cx="9036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http://cs.wikipedia.org/wiki/Soubor:MolotovRibbentropStalin.jpg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Stalinův pomník v Praze</a:t>
            </a:r>
          </a:p>
        </p:txBody>
      </p:sp>
      <p:pic>
        <p:nvPicPr>
          <p:cNvPr id="48134" name="Picture 6" descr="220px-Letna_stalin_sousosi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1680" y="1196753"/>
            <a:ext cx="5400675" cy="4248472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27096" y="6145782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2011-01-20]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http://cs.wikipedia.org/wiki/Soubor:Letna_stalin_sousosi.jpg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</TotalTime>
  <Words>326</Words>
  <Application>Microsoft Office PowerPoint</Application>
  <PresentationFormat>Předvádění na obrazovce (4:3)</PresentationFormat>
  <Paragraphs>51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Výchozí návrh</vt:lpstr>
      <vt:lpstr>Body</vt:lpstr>
      <vt:lpstr>VY_32_INOVACE_07_Vývoj v Sovětském svazu fotodokumentace</vt:lpstr>
      <vt:lpstr>   Tento materiál dokumentuje vývoj v Sovětském svazu od nástupu V. I. Lenina až po převzetí vlády J. V. Stalinem   - V. I .Lenin stál v čele Sovětského svazu od VŘSR v roce 1917 - zavedl kruté represivní metody k prosazení bolševických záměrů - v roce 1922 se jeho zdravotní stav natolik zhoršil, že již nemohl stát v čele státu - zemřel v roce 1924 - po V. I. Leninovi se moci chopil v roce 1922 J. V. Stalin - jde o jednoho z nejkrutějších diktátorů v historii lidstva - zemřel v roce 1953  Jan Kuklík, Jiří Kocian: Dějepis – Nejnovější dějiny, pro 9. ročník základní školy     </vt:lpstr>
      <vt:lpstr>V. I. Lenin - 1887</vt:lpstr>
      <vt:lpstr>V. I. Lenin - 1895</vt:lpstr>
      <vt:lpstr>V. I. Lenin - 1920</vt:lpstr>
      <vt:lpstr>J. V. Stalin - 1894</vt:lpstr>
      <vt:lpstr>J. V. Stalin - 1902</vt:lpstr>
      <vt:lpstr>Josif Vissarionovič Džugašvili – Stalin – foto 2.</vt:lpstr>
      <vt:lpstr>Stalin při podpisu smlouvy mezi Německem a SSSR</vt:lpstr>
      <vt:lpstr>Stalinův pomník v Praze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Fotografie Josifa Stalina 1.</dc:title>
  <dc:creator>PC Scenic</dc:creator>
  <cp:lastModifiedBy>krejza</cp:lastModifiedBy>
  <cp:revision>11</cp:revision>
  <dcterms:created xsi:type="dcterms:W3CDTF">2010-12-28T10:18:14Z</dcterms:created>
  <dcterms:modified xsi:type="dcterms:W3CDTF">2011-05-04T07:37:34Z</dcterms:modified>
</cp:coreProperties>
</file>