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993" autoAdjust="0"/>
  </p:normalViewPr>
  <p:slideViewPr>
    <p:cSldViewPr>
      <p:cViewPr varScale="1">
        <p:scale>
          <a:sx n="72" d="100"/>
          <a:sy n="72" d="100"/>
        </p:scale>
        <p:origin x="-19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VY_32_INOVACE_3C59Čj8_Všestranný jazykový rozbor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Všestranný jazykový rozbor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VY_32_INOVACE_3C59Čj8_Všestranný jazykový rozbor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Všestranný jazykový rozbor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2268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  <a:endParaRPr lang="cs-CZ" dirty="0" smtClean="0"/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 a zároveň pro tisk</a:t>
            </a:r>
          </a:p>
          <a:p>
            <a:r>
              <a:rPr lang="cs-CZ" dirty="0" smtClean="0"/>
              <a:t>podporuje aktivitu žáků při procvičování učiva s využitím interaktivní tabule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Všestranný jazykový rozbor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16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Lidé se odjakživa snažili poznávat svět, ve které žili, a proto chtěli pochopit přírodní jevy, jež v něm probíhaly.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Urči:</a:t>
            </a:r>
          </a:p>
          <a:p>
            <a:pPr marL="514350" indent="-514350">
              <a:buAutoNum type="alphaLcParenR"/>
            </a:pPr>
            <a:r>
              <a:rPr lang="cs-CZ" dirty="0" smtClean="0"/>
              <a:t>počet vět v souvětí</a:t>
            </a:r>
          </a:p>
          <a:p>
            <a:pPr marL="0" indent="0">
              <a:buNone/>
            </a:pPr>
            <a:r>
              <a:rPr lang="cs-CZ" dirty="0" smtClean="0"/>
              <a:t>b) druh souvětí</a:t>
            </a:r>
          </a:p>
          <a:p>
            <a:pPr marL="0" indent="0">
              <a:buNone/>
            </a:pPr>
            <a:r>
              <a:rPr lang="cs-CZ" dirty="0" smtClean="0"/>
              <a:t>c) významový poměr mezi větami hlavními</a:t>
            </a:r>
          </a:p>
          <a:p>
            <a:pPr marL="0" indent="0">
              <a:buNone/>
            </a:pPr>
            <a:r>
              <a:rPr lang="cs-CZ" dirty="0" smtClean="0"/>
              <a:t>d) souvětí znázorni graficky</a:t>
            </a:r>
          </a:p>
        </p:txBody>
      </p:sp>
    </p:spTree>
    <p:extLst>
      <p:ext uri="{BB962C8B-B14F-4D97-AF65-F5344CB8AC3E}">
        <p14:creationId xmlns:p14="http://schemas.microsoft.com/office/powerpoint/2010/main" val="176616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Lidé se odjakživa snažili poznávat svět, ve které žili, a proto </a:t>
            </a:r>
            <a:r>
              <a:rPr lang="cs-CZ" sz="2400" dirty="0" smtClean="0">
                <a:solidFill>
                  <a:srgbClr val="C00000"/>
                </a:solidFill>
              </a:rPr>
              <a:t>chtěli </a:t>
            </a:r>
            <a:r>
              <a:rPr lang="cs-CZ" sz="2400" dirty="0">
                <a:solidFill>
                  <a:srgbClr val="C00000"/>
                </a:solidFill>
              </a:rPr>
              <a:t>pochopit přírodní jevy, jež v něm probíhaly.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 Urči druhy vedlejších vět: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Urči větné členy: </a:t>
            </a:r>
            <a:r>
              <a:rPr lang="cs-CZ" b="1" i="1" dirty="0" smtClean="0"/>
              <a:t>poznávat, jevy, v </a:t>
            </a:r>
            <a:r>
              <a:rPr lang="cs-CZ" b="1" i="1" dirty="0" smtClean="0"/>
              <a:t>něm</a:t>
            </a:r>
            <a:r>
              <a:rPr lang="cs-CZ" dirty="0" smtClean="0"/>
              <a:t>: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Urči slovní druhy: </a:t>
            </a:r>
            <a:r>
              <a:rPr lang="cs-CZ" b="1" i="1" dirty="0" smtClean="0"/>
              <a:t>odjakživa, všechny, </a:t>
            </a:r>
            <a:r>
              <a:rPr lang="cs-CZ" b="1" i="1" dirty="0" smtClean="0"/>
              <a:t>kterém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314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Lidé se odjakživa snažili poznávat svět, ve které žili, a proto chtěli pochopit přírodní jevy, jež v něm probíhaly.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5. Urči mluvnické kategorie, třídu a vzor u slovesa </a:t>
            </a:r>
            <a:r>
              <a:rPr lang="cs-CZ" i="1" dirty="0" smtClean="0"/>
              <a:t>žili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 Urči pád, číslo, rod a vzor podstatného jména </a:t>
            </a:r>
            <a:r>
              <a:rPr lang="cs-CZ" i="1" dirty="0" smtClean="0"/>
              <a:t>jevy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7. Ke slovu </a:t>
            </a:r>
            <a:r>
              <a:rPr lang="cs-CZ" i="1" dirty="0" smtClean="0"/>
              <a:t>lidé</a:t>
            </a:r>
            <a:r>
              <a:rPr lang="cs-CZ" dirty="0" smtClean="0"/>
              <a:t> vytvoř vhodný </a:t>
            </a:r>
            <a:r>
              <a:rPr lang="cs-CZ" i="1" dirty="0" smtClean="0"/>
              <a:t>přívlastek shodný </a:t>
            </a:r>
            <a:r>
              <a:rPr lang="cs-CZ" dirty="0" smtClean="0"/>
              <a:t>a </a:t>
            </a:r>
            <a:r>
              <a:rPr lang="cs-CZ" i="1" dirty="0" smtClean="0"/>
              <a:t>přívlastek </a:t>
            </a:r>
            <a:r>
              <a:rPr lang="cs-CZ" i="1" dirty="0" smtClean="0"/>
              <a:t>neshodný: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63881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Lidé se odjakživa snažili poznávat svět, ve které žili, a proto chtěli pochopit přírodní jevy, jež v něm probíhaly.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8. Uveď synonymum ke slovům: </a:t>
            </a:r>
            <a:r>
              <a:rPr lang="cs-CZ" b="1" i="1" dirty="0" smtClean="0"/>
              <a:t>spatřila, stařec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9. Nahraď uvedená slova cizími, přejatými</a:t>
            </a:r>
            <a:r>
              <a:rPr lang="cs-CZ" b="1" i="1" dirty="0" smtClean="0"/>
              <a:t>: žití, přírodní</a:t>
            </a:r>
            <a:endParaRPr lang="cs-CZ" b="1" i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10.Uveď nejméně tři slova příbuzná ke slovům: </a:t>
            </a:r>
            <a:r>
              <a:rPr lang="cs-CZ" b="1" i="1" dirty="0" smtClean="0"/>
              <a:t>divák, </a:t>
            </a:r>
            <a:r>
              <a:rPr lang="cs-CZ" b="1" i="1" dirty="0" smtClean="0"/>
              <a:t>hráč</a:t>
            </a:r>
            <a:r>
              <a:rPr lang="cs-CZ" dirty="0" smtClean="0"/>
              <a:t>: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54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</a:t>
            </a:r>
          </a:p>
          <a:p>
            <a:pPr marL="0" indent="0">
              <a:buNone/>
            </a:pPr>
            <a:r>
              <a:rPr lang="cs-CZ" dirty="0" smtClean="0"/>
              <a:t>a) 4</a:t>
            </a:r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 smtClean="0"/>
              <a:t>souřadné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dirty="0" smtClean="0"/>
              <a:t>důsledkový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d) 		1H		3H</a:t>
            </a:r>
          </a:p>
          <a:p>
            <a:pPr marL="0" indent="0">
              <a:buNone/>
            </a:pPr>
            <a:r>
              <a:rPr lang="cs-CZ" dirty="0" smtClean="0"/>
              <a:t>	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     2V		4V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2915816" y="4509120"/>
            <a:ext cx="100811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059832" y="4221088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4788024" y="4497491"/>
            <a:ext cx="107038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0977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2. 2. věta vedlejší přívlastková, 4. věta vedlejší přívlastková</a:t>
            </a:r>
          </a:p>
          <a:p>
            <a:pPr marL="0" indent="0">
              <a:buNone/>
            </a:pPr>
            <a:r>
              <a:rPr lang="cs-CZ" dirty="0" smtClean="0"/>
              <a:t>3. poznávat – předmět, jevy – předmět, v něm – příslovečné určení místa</a:t>
            </a:r>
          </a:p>
          <a:p>
            <a:pPr marL="0" indent="0">
              <a:buNone/>
            </a:pPr>
            <a:r>
              <a:rPr lang="cs-CZ" dirty="0" smtClean="0"/>
              <a:t>4. odjakživa – příslovce, všechny – zájmeno,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terém – zájmeno</a:t>
            </a:r>
          </a:p>
          <a:p>
            <a:pPr marL="0" indent="0">
              <a:buNone/>
            </a:pPr>
            <a:r>
              <a:rPr lang="cs-CZ" dirty="0" smtClean="0"/>
              <a:t>5. žili: 3. osoba, číslo množné, způsob oznamovací, čas minulý, slovesný rod činný, vid nedokonavý, třída 3., vzor kryje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41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8. uviděla, kmet</a:t>
            </a:r>
          </a:p>
          <a:p>
            <a:pPr marL="0" indent="0">
              <a:buNone/>
            </a:pPr>
            <a:r>
              <a:rPr lang="cs-CZ" dirty="0" smtClean="0"/>
              <a:t>9. existence, naturální</a:t>
            </a:r>
          </a:p>
          <a:p>
            <a:pPr marL="0" indent="0">
              <a:buNone/>
            </a:pPr>
            <a:r>
              <a:rPr lang="cs-CZ" dirty="0" smtClean="0"/>
              <a:t>10. divadlo, podívaná, dívat se,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hrát, hra, herec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44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923</TotalTime>
  <Words>403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Všestranný jazykový rozbor</vt:lpstr>
      <vt:lpstr>Lidé se odjakživa snažili poznávat svět, ve které žili, a proto chtěli pochopit přírodní jevy, jež v něm probíhaly.</vt:lpstr>
      <vt:lpstr>Lidé se odjakživa snažili poznávat svět, ve které žili, a proto chtěli pochopit přírodní jevy, jež v něm probíhaly.</vt:lpstr>
      <vt:lpstr>Lidé se odjakživa snažili poznávat svět, ve které žili, a proto chtěli pochopit přírodní jevy, jež v něm probíhaly.</vt:lpstr>
      <vt:lpstr>Lidé se odjakživa snažili poznávat svět, ve které žili, a proto chtěli pochopit přírodní jevy, jež v něm probíhaly.</vt:lpstr>
      <vt:lpstr>Řešení</vt:lpstr>
      <vt:lpstr>Řešení</vt:lpstr>
      <vt:lpstr>Řešení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95</cp:revision>
  <dcterms:created xsi:type="dcterms:W3CDTF">2012-02-22T11:30:46Z</dcterms:created>
  <dcterms:modified xsi:type="dcterms:W3CDTF">2012-11-02T06:53:58Z</dcterms:modified>
</cp:coreProperties>
</file>