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VY_32_INOVACE_09AJ_3tr_SLOVICKA4.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4.lekce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2.11.2012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405491-7F1E-43B2-AC90-E5BF4FDAB7DF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F061DED-BD85-4926-A8C5-C39CBD683909}" type="presOf" srcId="{EBC41103-E2E5-4D48-9B4B-425520D3D098}" destId="{97CBBA99-26B9-4E2D-BA76-BF47FEBF0134}" srcOrd="0" destOrd="0" presId="urn:microsoft.com/office/officeart/2005/8/layout/vList2"/>
    <dgm:cxn modelId="{2C6F4331-A4C0-4153-B169-966145EAD68A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45DC48-E4D7-4963-9D98-03CC38774BA3}" type="presOf" srcId="{39F8B381-5807-488E-AC22-73DD4140ED4A}" destId="{612116FE-9061-44B1-A457-8F1AFBD162E0}" srcOrd="0" destOrd="0" presId="urn:microsoft.com/office/officeart/2005/8/layout/vList2"/>
    <dgm:cxn modelId="{5993019B-94F7-488E-A34B-96BB7D355915}" type="presOf" srcId="{FBBFC3EA-9D9D-4F3A-BEA6-9C2C0E46BF20}" destId="{ACAD381E-21DC-4C07-8FDD-119C2EC3BB2E}" srcOrd="0" destOrd="0" presId="urn:microsoft.com/office/officeart/2005/8/layout/vList2"/>
    <dgm:cxn modelId="{57665A45-A8A0-439F-89FD-C5930215D10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7846F1-756B-4C42-BF00-029B24B8418F}" type="presOf" srcId="{6B0205A6-422D-4956-AD89-0CEBCAE4530D}" destId="{B1DDF1AD-3BC2-43B8-A8D0-A33120EFAF7C}" srcOrd="0" destOrd="0" presId="urn:microsoft.com/office/officeart/2005/8/layout/vList2"/>
    <dgm:cxn modelId="{5CB66F7F-3CDF-4A84-93AB-763F983C01D1}" type="presParOf" srcId="{612116FE-9061-44B1-A457-8F1AFBD162E0}" destId="{7B541546-39A7-4633-AED0-6028788110D7}" srcOrd="0" destOrd="0" presId="urn:microsoft.com/office/officeart/2005/8/layout/vList2"/>
    <dgm:cxn modelId="{8FD12188-D362-4F7E-8AD7-D63C8CB5BB09}" type="presParOf" srcId="{612116FE-9061-44B1-A457-8F1AFBD162E0}" destId="{9B9314F6-85CC-4C49-B24D-6AF5DF05D800}" srcOrd="1" destOrd="0" presId="urn:microsoft.com/office/officeart/2005/8/layout/vList2"/>
    <dgm:cxn modelId="{30284357-0BC1-414E-82AA-E07F0C1F62D1}" type="presParOf" srcId="{612116FE-9061-44B1-A457-8F1AFBD162E0}" destId="{ACAD381E-21DC-4C07-8FDD-119C2EC3BB2E}" srcOrd="2" destOrd="0" presId="urn:microsoft.com/office/officeart/2005/8/layout/vList2"/>
    <dgm:cxn modelId="{CC82FAC3-FE17-4514-AC27-7AEA7E867B4E}" type="presParOf" srcId="{612116FE-9061-44B1-A457-8F1AFBD162E0}" destId="{208194AD-7544-4854-B7A4-4A67E5453B54}" srcOrd="3" destOrd="0" presId="urn:microsoft.com/office/officeart/2005/8/layout/vList2"/>
    <dgm:cxn modelId="{312C5C0C-EEC6-4918-9628-AD026D251FBC}" type="presParOf" srcId="{612116FE-9061-44B1-A457-8F1AFBD162E0}" destId="{ABF03533-6AD0-44CD-A08E-C9977356B6A8}" srcOrd="4" destOrd="0" presId="urn:microsoft.com/office/officeart/2005/8/layout/vList2"/>
    <dgm:cxn modelId="{4B5A8B1B-BDAB-4AF3-9E2A-20227F5A5DF3}" type="presParOf" srcId="{612116FE-9061-44B1-A457-8F1AFBD162E0}" destId="{60E42310-8BB6-41EA-B44F-0BAC7EFC9B2E}" srcOrd="5" destOrd="0" presId="urn:microsoft.com/office/officeart/2005/8/layout/vList2"/>
    <dgm:cxn modelId="{EF05C115-B6F1-41C6-BE9C-FD6B2D8400B1}" type="presParOf" srcId="{612116FE-9061-44B1-A457-8F1AFBD162E0}" destId="{1C4BCB69-D3A6-4CCF-9871-D9B9359B8159}" srcOrd="6" destOrd="0" presId="urn:microsoft.com/office/officeart/2005/8/layout/vList2"/>
    <dgm:cxn modelId="{BD4B0849-4895-45CC-9C70-53953E5ACB36}" type="presParOf" srcId="{612116FE-9061-44B1-A457-8F1AFBD162E0}" destId="{34DE5943-AAB5-4DC3-B765-99B35FCB6ECD}" srcOrd="7" destOrd="0" presId="urn:microsoft.com/office/officeart/2005/8/layout/vList2"/>
    <dgm:cxn modelId="{6DAFD89A-DC2A-4B1A-976B-22696AD2696B}" type="presParOf" srcId="{612116FE-9061-44B1-A457-8F1AFBD162E0}" destId="{97CBBA99-26B9-4E2D-BA76-BF47FEBF0134}" srcOrd="8" destOrd="0" presId="urn:microsoft.com/office/officeart/2005/8/layout/vList2"/>
    <dgm:cxn modelId="{F687B0E6-D24C-46D4-A8D5-4464199FBF83}" type="presParOf" srcId="{612116FE-9061-44B1-A457-8F1AFBD162E0}" destId="{9A22653A-B2DB-4D9E-A633-AD2EC219A723}" srcOrd="9" destOrd="0" presId="urn:microsoft.com/office/officeart/2005/8/layout/vList2"/>
    <dgm:cxn modelId="{7E0DDF4B-B14D-4949-95BE-2FCDD751F7A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Matra Drozdová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VY_32_INOVACE_09AJ_3tr_SLOVICKA4.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4.lekce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2.11.2012 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CDAF337-3B2D-441F-8564-58BB384C524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gif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56162160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4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3.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3.lekce </a:t>
            </a:r>
            <a:r>
              <a:rPr lang="cs-CZ" dirty="0" smtClean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1)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obrázkům, napiš co vidíš.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07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4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 numCol="1"/>
          <a:lstStyle/>
          <a:p>
            <a:pPr marL="0" indent="0" algn="ctr">
              <a:buNone/>
            </a:pPr>
            <a:endParaRPr lang="cs-CZ" sz="4800" dirty="0"/>
          </a:p>
          <a:p>
            <a:pPr algn="ctr"/>
            <a:r>
              <a:rPr lang="cs-CZ" sz="4800" dirty="0" smtClean="0"/>
              <a:t> </a:t>
            </a:r>
            <a:r>
              <a:rPr lang="cs-CZ" sz="4400" dirty="0" smtClean="0"/>
              <a:t>Doplň tabulku slovíček</a:t>
            </a:r>
            <a:endParaRPr lang="cs-CZ" sz="4400" dirty="0"/>
          </a:p>
        </p:txBody>
      </p:sp>
      <p:pic>
        <p:nvPicPr>
          <p:cNvPr id="5122" name="Picture 2" descr="C:\Users\0MGM\AppData\Local\Microsoft\Windows\Temporary Internet Files\Content.IE5\IAUGW1VP\MC900441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9" y="4253377"/>
            <a:ext cx="2088232" cy="1346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06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4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5640832"/>
              </p:ext>
            </p:extLst>
          </p:nvPr>
        </p:nvGraphicFramePr>
        <p:xfrm>
          <a:off x="611560" y="1988840"/>
          <a:ext cx="7488832" cy="4044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1872208"/>
                <a:gridCol w="1872208"/>
                <a:gridCol w="1872208"/>
              </a:tblGrid>
              <a:tr h="534059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šťastný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člun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make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car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narozeniny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počítač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party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doll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papírový drak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fotbal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hi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aeroplane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míč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balloon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five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jízdní kolo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231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4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5693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algn="ctr"/>
            <a:r>
              <a:rPr lang="cs-CZ" sz="4400" dirty="0" smtClean="0"/>
              <a:t>Přiřaď k sobě správná slovíčka (k dvojici napiš stejná čísla )</a:t>
            </a:r>
            <a:endParaRPr lang="cs-CZ" sz="4400" dirty="0"/>
          </a:p>
        </p:txBody>
      </p:sp>
      <p:pic>
        <p:nvPicPr>
          <p:cNvPr id="6146" name="Picture 2" descr="C:\Users\0MGM\AppData\Local\Microsoft\Windows\Temporary Internet Files\Content.IE5\IAUGW1VP\MP9004243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797152"/>
            <a:ext cx="2408377" cy="160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62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4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628800"/>
            <a:ext cx="7408333" cy="4464496"/>
          </a:xfrm>
        </p:spPr>
        <p:txBody>
          <a:bodyPr numCol="2">
            <a:noAutofit/>
          </a:bodyPr>
          <a:lstStyle/>
          <a:p>
            <a:r>
              <a:rPr lang="cs-CZ" sz="2000" dirty="0" smtClean="0"/>
              <a:t> dělat, vyrábět</a:t>
            </a:r>
            <a:endParaRPr lang="cs-CZ" sz="2000" dirty="0"/>
          </a:p>
          <a:p>
            <a:r>
              <a:rPr lang="cs-CZ" sz="2000" dirty="0" smtClean="0"/>
              <a:t> party</a:t>
            </a:r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hi</a:t>
            </a:r>
            <a:endParaRPr lang="cs-CZ" sz="2000" dirty="0" smtClean="0"/>
          </a:p>
          <a:p>
            <a:r>
              <a:rPr lang="cs-CZ" sz="2000" dirty="0" smtClean="0"/>
              <a:t> letadlo</a:t>
            </a:r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football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paneneka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počítač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auto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člun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jízdní kolo</a:t>
            </a:r>
          </a:p>
          <a:p>
            <a:r>
              <a:rPr lang="cs-CZ" sz="2000" dirty="0" smtClean="0"/>
              <a:t> nafukovací balónek</a:t>
            </a:r>
          </a:p>
          <a:p>
            <a:r>
              <a:rPr lang="cs-CZ" sz="2000" dirty="0"/>
              <a:t> </a:t>
            </a:r>
            <a:r>
              <a:rPr lang="cs-CZ" sz="2000" dirty="0" err="1" smtClean="0"/>
              <a:t>ball</a:t>
            </a:r>
            <a:endParaRPr lang="cs-CZ" sz="2000" dirty="0" smtClean="0"/>
          </a:p>
          <a:p>
            <a:r>
              <a:rPr lang="cs-CZ" sz="2000" dirty="0" smtClean="0"/>
              <a:t> večírek</a:t>
            </a:r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doll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aeroplane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boat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míč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make</a:t>
            </a:r>
          </a:p>
          <a:p>
            <a:r>
              <a:rPr lang="cs-CZ" sz="2000" dirty="0"/>
              <a:t> </a:t>
            </a:r>
            <a:r>
              <a:rPr lang="cs-CZ" sz="2000" dirty="0" err="1" smtClean="0"/>
              <a:t>bicycle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car</a:t>
            </a:r>
          </a:p>
          <a:p>
            <a:r>
              <a:rPr lang="cs-CZ" sz="2000" dirty="0" smtClean="0"/>
              <a:t> ahoj</a:t>
            </a:r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balloon</a:t>
            </a:r>
            <a:endParaRPr lang="cs-CZ" sz="2000" dirty="0" smtClean="0"/>
          </a:p>
          <a:p>
            <a:r>
              <a:rPr lang="cs-CZ" sz="2000" dirty="0" smtClean="0"/>
              <a:t> kopaná</a:t>
            </a:r>
          </a:p>
          <a:p>
            <a:r>
              <a:rPr lang="cs-CZ" sz="2000" dirty="0"/>
              <a:t>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75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4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708921"/>
            <a:ext cx="7408333" cy="3417242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k obrázkům anglický význam</a:t>
            </a:r>
            <a:endParaRPr lang="cs-CZ" sz="3600" dirty="0"/>
          </a:p>
        </p:txBody>
      </p:sp>
      <p:pic>
        <p:nvPicPr>
          <p:cNvPr id="4100" name="Picture 4" descr="C:\Users\0MGM\AppData\Local\Microsoft\Windows\Temporary Internet Files\Content.IE5\AM1I8PN9\MC900441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986" y="4365104"/>
            <a:ext cx="2232025" cy="122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010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82356"/>
            <a:ext cx="8229600" cy="1252728"/>
          </a:xfrm>
        </p:spPr>
        <p:txBody>
          <a:bodyPr/>
          <a:lstStyle/>
          <a:p>
            <a:pPr algn="ctr"/>
            <a:r>
              <a:rPr lang="cs-CZ" dirty="0" err="1" smtClean="0"/>
              <a:t>Vocabulery</a:t>
            </a:r>
            <a:r>
              <a:rPr lang="cs-CZ" dirty="0" smtClean="0"/>
              <a:t> unit 4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01503" y="1786112"/>
            <a:ext cx="7408333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981" y="3366920"/>
            <a:ext cx="13894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06370" y="3363683"/>
            <a:ext cx="131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05670" y="3382282"/>
            <a:ext cx="1284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23326" y="3341318"/>
            <a:ext cx="1171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4036" y="5918126"/>
            <a:ext cx="1573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55000" y="5918126"/>
            <a:ext cx="1452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41936" y="5921060"/>
            <a:ext cx="157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S7687CZ2\MC900237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93" y="2030134"/>
            <a:ext cx="1491602" cy="119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HP0FEHII\MP9004277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449" y="2000939"/>
            <a:ext cx="1196751" cy="119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AM1I8PN9\MM90039571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233" y="2078660"/>
            <a:ext cx="1424020" cy="1210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0MGM\AppData\Local\Microsoft\Windows\Temporary Internet Files\Content.IE5\HP0FEHII\MP9001824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1936" y="4481512"/>
            <a:ext cx="1579200" cy="106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0MGM\AppData\Local\Microsoft\Windows\Temporary Internet Files\Content.IE5\S7687CZ2\MC9000213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472" y="1881702"/>
            <a:ext cx="1152128" cy="136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IAUGW1VP\MC9003984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36" y="5013176"/>
            <a:ext cx="1660127" cy="724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K0O7W0UI\MP90039985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4632226"/>
            <a:ext cx="1482668" cy="9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I8SP2OYV\MP90043402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670" y="4681985"/>
            <a:ext cx="1319147" cy="98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644008" y="591812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52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</a:t>
            </a:r>
            <a:r>
              <a:rPr lang="cs-CZ" dirty="0"/>
              <a:t>4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420889"/>
            <a:ext cx="7408333" cy="370527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anglicky všechno </a:t>
            </a: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to </a:t>
            </a:r>
            <a:r>
              <a:rPr lang="cs-CZ" sz="3600" dirty="0" smtClean="0"/>
              <a:t>co vidíš</a:t>
            </a:r>
            <a:endParaRPr lang="cs-CZ" sz="3600" dirty="0"/>
          </a:p>
        </p:txBody>
      </p:sp>
      <p:pic>
        <p:nvPicPr>
          <p:cNvPr id="2053" name="Picture 5" descr="C:\Users\0MGM\AppData\Local\Microsoft\Windows\Temporary Internet Files\Content.IE5\O6WTK7WX\MP9004231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93096"/>
            <a:ext cx="2627784" cy="1810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90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374114"/>
              </p:ext>
            </p:extLst>
          </p:nvPr>
        </p:nvGraphicFramePr>
        <p:xfrm>
          <a:off x="971600" y="5085184"/>
          <a:ext cx="740886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1772"/>
                <a:gridCol w="1481772"/>
                <a:gridCol w="1481772"/>
                <a:gridCol w="1481772"/>
                <a:gridCol w="1481772"/>
              </a:tblGrid>
              <a:tr h="370840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34024"/>
            <a:ext cx="6984776" cy="3947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7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Ilustrace</a:t>
            </a:r>
            <a:r>
              <a:rPr lang="cs-CZ" dirty="0">
                <a:solidFill>
                  <a:schemeClr val="tx2"/>
                </a:solidFill>
              </a:rPr>
              <a:t>: </a:t>
            </a:r>
            <a:r>
              <a:rPr lang="cs-CZ" dirty="0" smtClean="0">
                <a:solidFill>
                  <a:schemeClr val="tx2"/>
                </a:solidFill>
              </a:rPr>
              <a:t>office.microsoft.com</a:t>
            </a:r>
          </a:p>
          <a:p>
            <a:r>
              <a:rPr lang="cs-CZ" dirty="0">
                <a:solidFill>
                  <a:schemeClr val="tx2"/>
                </a:solidFill>
              </a:rPr>
              <a:t>http://www.vitalplus.org/article.php?article=377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3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251</TotalTime>
  <Words>233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Vocabulary unit 4</vt:lpstr>
      <vt:lpstr>Vocabulary unit 4</vt:lpstr>
      <vt:lpstr>Vocabulary unit 4</vt:lpstr>
      <vt:lpstr>Vocabulary unit 4</vt:lpstr>
      <vt:lpstr>Vocabulary unit 4</vt:lpstr>
      <vt:lpstr>Vocabulery unit 4</vt:lpstr>
      <vt:lpstr>Vocabulary unit 4</vt:lpstr>
      <vt:lpstr>    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26</cp:revision>
  <dcterms:created xsi:type="dcterms:W3CDTF">2012-09-27T12:50:30Z</dcterms:created>
  <dcterms:modified xsi:type="dcterms:W3CDTF">2012-11-02T12:29:55Z</dcterms:modified>
</cp:coreProperties>
</file>