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4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16" r:id="rId1"/>
  </p:sldMasterIdLst>
  <p:sldIdLst>
    <p:sldId id="320" r:id="rId2"/>
    <p:sldId id="256" r:id="rId3"/>
    <p:sldId id="281" r:id="rId4"/>
    <p:sldId id="293" r:id="rId5"/>
    <p:sldId id="294" r:id="rId6"/>
    <p:sldId id="295" r:id="rId7"/>
    <p:sldId id="297" r:id="rId8"/>
    <p:sldId id="302" r:id="rId9"/>
    <p:sldId id="301" r:id="rId10"/>
    <p:sldId id="300" r:id="rId11"/>
    <p:sldId id="299" r:id="rId12"/>
    <p:sldId id="298" r:id="rId13"/>
    <p:sldId id="296" r:id="rId14"/>
    <p:sldId id="258" r:id="rId15"/>
    <p:sldId id="312" r:id="rId16"/>
    <p:sldId id="313" r:id="rId17"/>
    <p:sldId id="318" r:id="rId18"/>
    <p:sldId id="317" r:id="rId19"/>
    <p:sldId id="279" r:id="rId20"/>
    <p:sldId id="304" r:id="rId21"/>
    <p:sldId id="305" r:id="rId22"/>
    <p:sldId id="309" r:id="rId23"/>
    <p:sldId id="311" r:id="rId24"/>
    <p:sldId id="319" r:id="rId2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</p:showPr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19" autoAdjust="0"/>
    <p:restoredTop sz="94709" autoAdjust="0"/>
  </p:normalViewPr>
  <p:slideViewPr>
    <p:cSldViewPr>
      <p:cViewPr varScale="1">
        <p:scale>
          <a:sx n="70" d="100"/>
          <a:sy n="70" d="100"/>
        </p:scale>
        <p:origin x="-516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C10AB8-1784-4A59-A186-202B87056B9E}" type="datetimeFigureOut">
              <a:rPr lang="cs-CZ" smtClean="0"/>
              <a:pPr/>
              <a:t>29.10.2012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922FCE23-FE68-45C9-BA9E-EE2CA19FE13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C10AB8-1784-4A59-A186-202B87056B9E}" type="datetimeFigureOut">
              <a:rPr lang="cs-CZ" smtClean="0"/>
              <a:pPr/>
              <a:t>29.10.2012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2FCE23-FE68-45C9-BA9E-EE2CA19FE13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C10AB8-1784-4A59-A186-202B87056B9E}" type="datetimeFigureOut">
              <a:rPr lang="cs-CZ" smtClean="0"/>
              <a:pPr/>
              <a:t>29.10.2012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922FCE23-FE68-45C9-BA9E-EE2CA19FE1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C10AB8-1784-4A59-A186-202B87056B9E}" type="datetimeFigureOut">
              <a:rPr lang="cs-CZ" smtClean="0"/>
              <a:pPr/>
              <a:t>29.10.2012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2FCE23-FE68-45C9-BA9E-EE2CA19FE13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C10AB8-1784-4A59-A186-202B87056B9E}" type="datetimeFigureOut">
              <a:rPr lang="cs-CZ" smtClean="0"/>
              <a:pPr/>
              <a:t>29.10.2012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2FCE23-FE68-45C9-BA9E-EE2CA19FE13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C10AB8-1784-4A59-A186-202B87056B9E}" type="datetimeFigureOut">
              <a:rPr lang="cs-CZ" smtClean="0"/>
              <a:pPr/>
              <a:t>29.10.2012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2FCE23-FE68-45C9-BA9E-EE2CA19FE1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C10AB8-1784-4A59-A186-202B87056B9E}" type="datetimeFigureOut">
              <a:rPr lang="cs-CZ" smtClean="0"/>
              <a:pPr/>
              <a:t>29.10.2012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2FCE23-FE68-45C9-BA9E-EE2CA19FE1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C10AB8-1784-4A59-A186-202B87056B9E}" type="datetimeFigureOut">
              <a:rPr lang="cs-CZ" smtClean="0"/>
              <a:pPr/>
              <a:t>29.10.2012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2FCE23-FE68-45C9-BA9E-EE2CA19FE13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C10AB8-1784-4A59-A186-202B87056B9E}" type="datetimeFigureOut">
              <a:rPr lang="cs-CZ" smtClean="0"/>
              <a:pPr/>
              <a:t>29.10.2012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922FCE23-FE68-45C9-BA9E-EE2CA19FE13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C10AB8-1784-4A59-A186-202B87056B9E}" type="datetimeFigureOut">
              <a:rPr lang="cs-CZ" smtClean="0"/>
              <a:pPr/>
              <a:t>29.10.2012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2FCE23-FE68-45C9-BA9E-EE2CA19FE1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C10AB8-1784-4A59-A186-202B87056B9E}" type="datetimeFigureOut">
              <a:rPr lang="cs-CZ" smtClean="0"/>
              <a:pPr/>
              <a:t>29.10.2012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2FCE23-FE68-45C9-BA9E-EE2CA19FE1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A6C10AB8-1784-4A59-A186-202B87056B9E}" type="datetimeFigureOut">
              <a:rPr lang="cs-CZ" smtClean="0"/>
              <a:pPr/>
              <a:t>29.10.2012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922FCE23-FE68-45C9-BA9E-EE2CA19FE13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17" r:id="rId1"/>
    <p:sldLayoutId id="2147483818" r:id="rId2"/>
    <p:sldLayoutId id="2147483819" r:id="rId3"/>
    <p:sldLayoutId id="2147483820" r:id="rId4"/>
    <p:sldLayoutId id="2147483821" r:id="rId5"/>
    <p:sldLayoutId id="2147483822" r:id="rId6"/>
    <p:sldLayoutId id="2147483823" r:id="rId7"/>
    <p:sldLayoutId id="2147483824" r:id="rId8"/>
    <p:sldLayoutId id="2147483825" r:id="rId9"/>
    <p:sldLayoutId id="2147483826" r:id="rId10"/>
    <p:sldLayoutId id="2147483827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gif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930400"/>
          </a:xfrm>
          <a:solidFill>
            <a:schemeClr val="bg1"/>
          </a:solidFill>
        </p:spPr>
        <p:txBody>
          <a:bodyPr/>
          <a:lstStyle/>
          <a:p>
            <a:pPr algn="l" eaLnBrk="1" hangingPunct="1"/>
            <a:r>
              <a:rPr lang="cs-CZ" sz="1200" dirty="0" smtClean="0"/>
              <a:t>		</a:t>
            </a:r>
            <a:br>
              <a:rPr lang="cs-CZ" sz="1200" dirty="0" smtClean="0"/>
            </a:br>
            <a:r>
              <a:rPr lang="cs-CZ" sz="1200" dirty="0" smtClean="0"/>
              <a:t>		</a:t>
            </a:r>
            <a:r>
              <a:rPr lang="cs-CZ" sz="1200" dirty="0" smtClean="0">
                <a:solidFill>
                  <a:schemeClr val="tx1"/>
                </a:solidFill>
                <a:latin typeface="Calibri" pitchFamily="34" charset="0"/>
              </a:rPr>
              <a:t>Základní škola Ústí nad Labem, Anežky České 702/17, příspěvková organizace</a:t>
            </a:r>
            <a:br>
              <a:rPr lang="cs-CZ" sz="1200" dirty="0" smtClean="0">
                <a:solidFill>
                  <a:schemeClr val="tx1"/>
                </a:solidFill>
                <a:latin typeface="Calibri" pitchFamily="34" charset="0"/>
              </a:rPr>
            </a:br>
            <a:r>
              <a:rPr lang="cs-CZ" sz="1200" dirty="0" smtClean="0">
                <a:solidFill>
                  <a:schemeClr val="tx1"/>
                </a:solidFill>
                <a:latin typeface="Calibri" pitchFamily="34" charset="0"/>
              </a:rPr>
              <a:t> </a:t>
            </a:r>
            <a:br>
              <a:rPr lang="cs-CZ" sz="1200" dirty="0" smtClean="0">
                <a:solidFill>
                  <a:schemeClr val="tx1"/>
                </a:solidFill>
                <a:latin typeface="Calibri" pitchFamily="34" charset="0"/>
              </a:rPr>
            </a:br>
            <a:r>
              <a:rPr lang="cs-CZ" sz="1200" dirty="0" smtClean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Číslo projektu: CZ.1.07/1.4.00/21.2887 </a:t>
            </a:r>
            <a:r>
              <a:rPr lang="cs-CZ" sz="1200" dirty="0" smtClean="0">
                <a:solidFill>
                  <a:schemeClr val="tx1"/>
                </a:solidFill>
                <a:latin typeface="Calibri" pitchFamily="34" charset="0"/>
              </a:rPr>
              <a:t>			</a:t>
            </a:r>
            <a:br>
              <a:rPr lang="cs-CZ" sz="1200" dirty="0" smtClean="0">
                <a:solidFill>
                  <a:schemeClr val="tx1"/>
                </a:solidFill>
                <a:latin typeface="Calibri" pitchFamily="34" charset="0"/>
              </a:rPr>
            </a:br>
            <a:r>
              <a:rPr lang="cs-CZ" sz="1200" dirty="0" smtClean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Calibri" pitchFamily="34" charset="0"/>
              </a:rPr>
              <a:t>Název projektu: „Učíme lépe a moderněji“ </a:t>
            </a:r>
            <a:r>
              <a:rPr lang="cs-CZ" sz="1200" dirty="0" smtClean="0">
                <a:solidFill>
                  <a:schemeClr val="tx1"/>
                </a:solidFill>
                <a:latin typeface="Calibri" pitchFamily="34" charset="0"/>
              </a:rPr>
              <a:t/>
            </a:r>
            <a:br>
              <a:rPr lang="cs-CZ" sz="1200" dirty="0" smtClean="0">
                <a:solidFill>
                  <a:schemeClr val="tx1"/>
                </a:solidFill>
                <a:latin typeface="Calibri" pitchFamily="34" charset="0"/>
              </a:rPr>
            </a:br>
            <a:r>
              <a:rPr lang="cs-CZ" sz="1200" dirty="0" smtClean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Calibri" pitchFamily="34" charset="0"/>
              </a:rPr>
              <a:t>OP VK 1.4 </a:t>
            </a:r>
            <a:r>
              <a:rPr lang="cs-CZ" sz="1200" dirty="0" smtClean="0">
                <a:solidFill>
                  <a:schemeClr val="tx1"/>
                </a:solidFill>
                <a:latin typeface="Calibri" pitchFamily="34" charset="0"/>
              </a:rPr>
              <a:t/>
            </a:r>
            <a:br>
              <a:rPr lang="cs-CZ" sz="1200" dirty="0" smtClean="0">
                <a:solidFill>
                  <a:schemeClr val="tx1"/>
                </a:solidFill>
                <a:latin typeface="Calibri" pitchFamily="34" charset="0"/>
              </a:rPr>
            </a:br>
            <a:r>
              <a:rPr lang="cs-CZ" sz="1200" dirty="0" smtClean="0">
                <a:solidFill>
                  <a:schemeClr val="tx1"/>
                </a:solidFill>
                <a:latin typeface="Calibri" pitchFamily="34" charset="0"/>
              </a:rPr>
              <a:t>		               </a:t>
            </a:r>
            <a:r>
              <a:rPr lang="cs-CZ" sz="3600" dirty="0" smtClean="0">
                <a:solidFill>
                  <a:schemeClr val="tx1"/>
                </a:solidFill>
                <a:latin typeface="Calibri" pitchFamily="34" charset="0"/>
              </a:rPr>
              <a:t>Výukový materiál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2349500"/>
            <a:ext cx="8229600" cy="3959225"/>
          </a:xfrm>
          <a:solidFill>
            <a:schemeClr val="bg1"/>
          </a:solidFill>
        </p:spPr>
        <p:txBody>
          <a:bodyPr rtlCol="0">
            <a:noAutofit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900" dirty="0" smtClean="0">
                <a:latin typeface="Calibri" pitchFamily="34" charset="0"/>
              </a:rPr>
              <a:t>Název </a:t>
            </a:r>
            <a:r>
              <a:rPr lang="cs-CZ" sz="900" dirty="0" err="1">
                <a:latin typeface="Calibri" pitchFamily="34" charset="0"/>
              </a:rPr>
              <a:t>DUMu</a:t>
            </a:r>
            <a:r>
              <a:rPr lang="cs-CZ" sz="900" dirty="0" smtClean="0">
                <a:latin typeface="Calibri" pitchFamily="34" charset="0"/>
              </a:rPr>
              <a:t>: VY_22_INOVACE_22_2_ZAHLEN 11 - 20</a:t>
            </a:r>
            <a:endParaRPr lang="cs-CZ" sz="900" dirty="0">
              <a:latin typeface="Calibri" pitchFamily="34" charset="0"/>
            </a:endParaRP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900" dirty="0" smtClean="0">
                <a:latin typeface="Calibri" pitchFamily="34" charset="0"/>
              </a:rPr>
              <a:t>Číslo skupiny: 1</a:t>
            </a:r>
            <a:endParaRPr lang="cs-CZ" sz="900" dirty="0">
              <a:latin typeface="Calibri" pitchFamily="34" charset="0"/>
            </a:endParaRP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900" dirty="0" smtClean="0">
                <a:latin typeface="Calibri" pitchFamily="34" charset="0"/>
              </a:rPr>
              <a:t>Autor: Mgr. Miroslava </a:t>
            </a:r>
            <a:r>
              <a:rPr lang="cs-CZ" sz="900" dirty="0" err="1" smtClean="0">
                <a:latin typeface="Calibri" pitchFamily="34" charset="0"/>
              </a:rPr>
              <a:t>Plocková</a:t>
            </a:r>
            <a:endParaRPr lang="cs-CZ" sz="900" dirty="0">
              <a:latin typeface="Calibri" pitchFamily="34" charset="0"/>
            </a:endParaRP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900" dirty="0" smtClean="0">
                <a:latin typeface="Calibri" pitchFamily="34" charset="0"/>
              </a:rPr>
              <a:t>Vzdělávací oblast/Předmět/Téma: Jazyk a jazyková komunikace / Německý jazyk / ZAHLEN 11 - 20</a:t>
            </a:r>
            <a:endParaRPr lang="cs-CZ" sz="900" dirty="0">
              <a:latin typeface="Calibri" pitchFamily="34" charset="0"/>
            </a:endParaRP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900" dirty="0" smtClean="0">
                <a:latin typeface="Calibri" pitchFamily="34" charset="0"/>
              </a:rPr>
              <a:t>Druh </a:t>
            </a:r>
            <a:r>
              <a:rPr lang="cs-CZ" sz="900" dirty="0">
                <a:latin typeface="Calibri" pitchFamily="34" charset="0"/>
              </a:rPr>
              <a:t>učebního </a:t>
            </a:r>
            <a:r>
              <a:rPr lang="cs-CZ" sz="900" dirty="0" smtClean="0">
                <a:latin typeface="Calibri" pitchFamily="34" charset="0"/>
              </a:rPr>
              <a:t>materiálu: PREZENTACE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900" dirty="0" smtClean="0">
                <a:latin typeface="Calibri" pitchFamily="34" charset="0"/>
              </a:rPr>
              <a:t>Metodický list:	ne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900" dirty="0" smtClean="0">
                <a:latin typeface="Calibri" pitchFamily="34" charset="0"/>
              </a:rPr>
              <a:t>Anotace:  Žáci se v prezentaci seznámí se slovní zásobou daného tématu. Osvojí si pravopis, naučí se tvořit číslovky a  počítat od 11 – 20.  Přiřadí k číslu číslovku a naopak.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>
              <a:latin typeface="Calibri" pitchFamily="34" charset="0"/>
            </a:endParaRP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900" dirty="0" smtClean="0">
                <a:latin typeface="Calibri" pitchFamily="34" charset="0"/>
              </a:rPr>
              <a:t>Ověřeno </a:t>
            </a:r>
            <a:r>
              <a:rPr lang="cs-CZ" sz="900" dirty="0">
                <a:latin typeface="Calibri" pitchFamily="34" charset="0"/>
              </a:rPr>
              <a:t>ve třídě</a:t>
            </a:r>
            <a:r>
              <a:rPr lang="cs-CZ" sz="900" dirty="0" smtClean="0">
                <a:latin typeface="Calibri" pitchFamily="34" charset="0"/>
              </a:rPr>
              <a:t>: VI.B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900" dirty="0" smtClean="0">
                <a:latin typeface="Calibri" pitchFamily="34" charset="0"/>
              </a:rPr>
              <a:t>Datum </a:t>
            </a:r>
            <a:r>
              <a:rPr lang="cs-CZ" sz="900" dirty="0">
                <a:latin typeface="Calibri" pitchFamily="34" charset="0"/>
              </a:rPr>
              <a:t>ověření</a:t>
            </a:r>
            <a:r>
              <a:rPr lang="cs-CZ" sz="900" dirty="0" smtClean="0">
                <a:latin typeface="Calibri" pitchFamily="34" charset="0"/>
              </a:rPr>
              <a:t>:  2.11.2012</a:t>
            </a:r>
            <a:endParaRPr lang="cs-CZ" sz="900" dirty="0">
              <a:latin typeface="Calibri" pitchFamily="34" charset="0"/>
            </a:endParaRP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>
              <a:latin typeface="Calibri" pitchFamily="34" charset="0"/>
            </a:endParaRP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900" dirty="0" smtClean="0">
                <a:latin typeface="Calibri" pitchFamily="34" charset="0"/>
              </a:rPr>
              <a:t>Prohlášení: Prohlašuji, že při tvorbě výukového materiálu jsem respektoval(a) všeobecně užívané právní a morální zvyklosti, autorská a jiná práva třetích osob, zejména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900" dirty="0" smtClean="0">
                <a:latin typeface="Calibri" pitchFamily="34" charset="0"/>
              </a:rPr>
              <a:t>práva duševního vlastnictví (např. práva k obchodní firmě, autorská práva k software, k filmovým, hudebníma fotografickým dílům nebo práva k ochranným známkám)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900" dirty="0" smtClean="0">
                <a:latin typeface="Calibri" pitchFamily="34" charset="0"/>
              </a:rPr>
              <a:t>dle zákona 121/2000 Sb. (autorský zákon). Nesu veškerou právní odpovědnost za obsah a původ svého díla. Prohlašuji dále, že </a:t>
            </a:r>
            <a:r>
              <a:rPr lang="cs-CZ" sz="900" dirty="0">
                <a:latin typeface="Calibri" pitchFamily="34" charset="0"/>
              </a:rPr>
              <a:t>výše uvedený materiál jsem ověřil(a) </a:t>
            </a:r>
            <a:endParaRPr lang="cs-CZ" sz="900" dirty="0" smtClean="0">
              <a:latin typeface="Calibri" pitchFamily="34" charset="0"/>
            </a:endParaRP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900" dirty="0" smtClean="0">
                <a:latin typeface="Calibri" pitchFamily="34" charset="0"/>
              </a:rPr>
              <a:t>ve </a:t>
            </a:r>
            <a:r>
              <a:rPr lang="cs-CZ" sz="900" dirty="0">
                <a:latin typeface="Calibri" pitchFamily="34" charset="0"/>
              </a:rPr>
              <a:t>výuce a provedl(a) o tom zápis do </a:t>
            </a:r>
            <a:r>
              <a:rPr lang="cs-CZ" sz="900" dirty="0" smtClean="0">
                <a:latin typeface="Calibri" pitchFamily="34" charset="0"/>
              </a:rPr>
              <a:t>TK.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900" dirty="0" smtClean="0">
                <a:latin typeface="Calibri" pitchFamily="34" charset="0"/>
              </a:rPr>
              <a:t>Dávám souhlas, aby moje dílo bylo dáno k dispozici veřejnosti k účelům volného užití (§30 odst. 1 zákona 121/2000 Sb.), tj. že k uvedeným účelům může být kýmkoliv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900" dirty="0" smtClean="0">
                <a:latin typeface="Calibri" pitchFamily="34" charset="0"/>
              </a:rPr>
              <a:t>zveřejňováno, používáno, upravováno a </a:t>
            </a:r>
            <a:r>
              <a:rPr lang="cs-CZ" sz="900" smtClean="0">
                <a:latin typeface="Calibri" pitchFamily="34" charset="0"/>
              </a:rPr>
              <a:t>uchováváno.</a:t>
            </a:r>
            <a:endParaRPr lang="cs-CZ" sz="900" dirty="0" smtClean="0">
              <a:latin typeface="Calibri" pitchFamily="34" charset="0"/>
            </a:endParaRP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900" dirty="0" smtClean="0">
                <a:latin typeface="Calibri" pitchFamily="34" charset="0"/>
              </a:rPr>
              <a:t>Datum:  2.11..2012 	          Podpis: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>
              <a:latin typeface="Calibri" pitchFamily="34" charset="0"/>
            </a:endParaRP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800" dirty="0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3200" dirty="0" smtClean="0">
                <a:solidFill>
                  <a:srgbClr val="002060"/>
                </a:solidFill>
                <a:latin typeface="Calibri" pitchFamily="34" charset="0"/>
              </a:rPr>
              <a:t>Čísla 11 – 20 (0. lekce)</a:t>
            </a:r>
            <a:endParaRPr lang="cs-CZ" sz="3200" dirty="0">
              <a:solidFill>
                <a:srgbClr val="002060"/>
              </a:solidFill>
              <a:latin typeface="Calibri" pitchFamily="34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6000" dirty="0" smtClean="0">
                <a:solidFill>
                  <a:srgbClr val="002060"/>
                </a:solidFill>
                <a:latin typeface="Calibri" pitchFamily="34" charset="0"/>
              </a:rPr>
              <a:t>DIE ZAHLEN 11 - 20</a:t>
            </a:r>
            <a:r>
              <a:rPr lang="cs-CZ" sz="6000" dirty="0" smtClean="0">
                <a:latin typeface="Calibri" pitchFamily="34" charset="0"/>
              </a:rPr>
              <a:t> </a:t>
            </a:r>
            <a:endParaRPr lang="cs-CZ" sz="6000" dirty="0">
              <a:latin typeface="Calibri" pitchFamily="34" charset="0"/>
            </a:endParaRPr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solidFill>
            <a:schemeClr val="accent1"/>
          </a:solidFill>
          <a:ln w="38100"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algn="ctr"/>
            <a:r>
              <a:rPr lang="cs-CZ" sz="4400" dirty="0" smtClean="0">
                <a:solidFill>
                  <a:srgbClr val="002060"/>
                </a:solidFill>
                <a:latin typeface="Calibri" pitchFamily="34" charset="0"/>
              </a:rPr>
              <a:t>POJĎME SI JE VYJMENOVAT: </a:t>
            </a:r>
            <a:endParaRPr lang="cs-CZ" sz="4400" dirty="0">
              <a:solidFill>
                <a:srgbClr val="002060"/>
              </a:solidFill>
              <a:latin typeface="Calibri" pitchFamily="34" charset="0"/>
            </a:endParaRPr>
          </a:p>
        </p:txBody>
      </p:sp>
      <p:sp>
        <p:nvSpPr>
          <p:cNvPr id="2" name="Zástupný symbol pro obsah 1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algn="ctr"/>
            <a:endParaRPr lang="cs-CZ" sz="4000" dirty="0" smtClean="0">
              <a:latin typeface="Calibri" pitchFamily="34" charset="0"/>
              <a:cs typeface="Arial" pitchFamily="34" charset="0"/>
            </a:endParaRPr>
          </a:p>
          <a:p>
            <a:pPr algn="ctr"/>
            <a:r>
              <a:rPr lang="cs-CZ" sz="4000" dirty="0" smtClean="0">
                <a:latin typeface="Calibri" pitchFamily="34" charset="0"/>
                <a:cs typeface="Arial" pitchFamily="34" charset="0"/>
              </a:rPr>
              <a:t>11 – elf</a:t>
            </a:r>
          </a:p>
          <a:p>
            <a:pPr algn="ctr"/>
            <a:r>
              <a:rPr lang="cs-CZ" sz="4000" dirty="0" smtClean="0">
                <a:latin typeface="Calibri" pitchFamily="34" charset="0"/>
                <a:cs typeface="Arial" pitchFamily="34" charset="0"/>
              </a:rPr>
              <a:t>12 – </a:t>
            </a:r>
            <a:r>
              <a:rPr lang="cs-CZ" sz="4000" dirty="0" err="1" smtClean="0">
                <a:latin typeface="Calibri" pitchFamily="34" charset="0"/>
                <a:cs typeface="Arial" pitchFamily="34" charset="0"/>
              </a:rPr>
              <a:t>zw</a:t>
            </a:r>
            <a:r>
              <a:rPr lang="cs-CZ" sz="4000" dirty="0" err="1" smtClean="0">
                <a:latin typeface="Calibri" pitchFamily="34" charset="0"/>
                <a:cs typeface="Arial"/>
              </a:rPr>
              <a:t>ölf</a:t>
            </a:r>
            <a:endParaRPr lang="cs-CZ" sz="4000" dirty="0" smtClean="0">
              <a:latin typeface="Calibri" pitchFamily="34" charset="0"/>
              <a:cs typeface="Arial" pitchFamily="34" charset="0"/>
            </a:endParaRPr>
          </a:p>
          <a:p>
            <a:pPr algn="ctr"/>
            <a:r>
              <a:rPr lang="cs-CZ" sz="4000" dirty="0" smtClean="0">
                <a:latin typeface="Calibri" pitchFamily="34" charset="0"/>
                <a:cs typeface="Arial" pitchFamily="34" charset="0"/>
              </a:rPr>
              <a:t>13 – </a:t>
            </a:r>
            <a:r>
              <a:rPr lang="cs-CZ" sz="4000" dirty="0" err="1" smtClean="0">
                <a:latin typeface="Calibri" pitchFamily="34" charset="0"/>
                <a:cs typeface="Arial" pitchFamily="34" charset="0"/>
              </a:rPr>
              <a:t>dreizehn</a:t>
            </a:r>
            <a:endParaRPr lang="cs-CZ" sz="4000" dirty="0" smtClean="0">
              <a:latin typeface="Calibri" pitchFamily="34" charset="0"/>
              <a:cs typeface="Arial" pitchFamily="34" charset="0"/>
            </a:endParaRPr>
          </a:p>
          <a:p>
            <a:pPr algn="ctr"/>
            <a:r>
              <a:rPr lang="cs-CZ" sz="4000" dirty="0" smtClean="0">
                <a:latin typeface="Calibri" pitchFamily="34" charset="0"/>
                <a:cs typeface="Arial" pitchFamily="34" charset="0"/>
              </a:rPr>
              <a:t>14 – </a:t>
            </a:r>
            <a:r>
              <a:rPr lang="cs-CZ" sz="4000" dirty="0" err="1" smtClean="0">
                <a:latin typeface="Calibri" pitchFamily="34" charset="0"/>
                <a:cs typeface="Arial" pitchFamily="34" charset="0"/>
              </a:rPr>
              <a:t>vierzehn</a:t>
            </a:r>
            <a:endParaRPr lang="cs-CZ" sz="4000" dirty="0" smtClean="0">
              <a:latin typeface="Calibri" pitchFamily="34" charset="0"/>
              <a:cs typeface="Arial" pitchFamily="34" charset="0"/>
            </a:endParaRPr>
          </a:p>
          <a:p>
            <a:pPr algn="ctr"/>
            <a:r>
              <a:rPr lang="cs-CZ" sz="4000" dirty="0" smtClean="0">
                <a:latin typeface="Calibri" pitchFamily="34" charset="0"/>
                <a:cs typeface="Arial" pitchFamily="34" charset="0"/>
              </a:rPr>
              <a:t>15 – </a:t>
            </a:r>
            <a:r>
              <a:rPr lang="cs-CZ" sz="4000" dirty="0" err="1" smtClean="0">
                <a:latin typeface="Calibri" pitchFamily="34" charset="0"/>
                <a:cs typeface="Arial" pitchFamily="34" charset="0"/>
              </a:rPr>
              <a:t>f</a:t>
            </a:r>
            <a:r>
              <a:rPr lang="cs-CZ" sz="4000" dirty="0" err="1" smtClean="0">
                <a:latin typeface="Calibri" pitchFamily="34" charset="0"/>
                <a:cs typeface="Arial"/>
              </a:rPr>
              <a:t>ünfzehn</a:t>
            </a:r>
            <a:endParaRPr lang="cs-CZ" sz="4000" dirty="0" smtClean="0">
              <a:latin typeface="Calibri" pitchFamily="34" charset="0"/>
              <a:cs typeface="Arial" pitchFamily="34" charset="0"/>
            </a:endParaRPr>
          </a:p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2"/>
          </p:nvPr>
        </p:nvSpPr>
        <p:spPr/>
        <p:txBody>
          <a:bodyPr>
            <a:normAutofit/>
          </a:bodyPr>
          <a:lstStyle/>
          <a:p>
            <a:pPr algn="ctr"/>
            <a:endParaRPr lang="cs-CZ" sz="4000" dirty="0" smtClean="0">
              <a:latin typeface="Calibri" pitchFamily="34" charset="0"/>
              <a:cs typeface="Arial" pitchFamily="34" charset="0"/>
            </a:endParaRPr>
          </a:p>
          <a:p>
            <a:pPr algn="ctr"/>
            <a:r>
              <a:rPr lang="cs-CZ" sz="4000" dirty="0" smtClean="0">
                <a:latin typeface="Calibri" pitchFamily="34" charset="0"/>
                <a:cs typeface="Arial" pitchFamily="34" charset="0"/>
              </a:rPr>
              <a:t>16 – </a:t>
            </a:r>
            <a:r>
              <a:rPr lang="cs-CZ" sz="4000" dirty="0" err="1" smtClean="0">
                <a:latin typeface="Calibri" pitchFamily="34" charset="0"/>
                <a:cs typeface="Arial" pitchFamily="34" charset="0"/>
              </a:rPr>
              <a:t>sechzehn</a:t>
            </a:r>
            <a:endParaRPr lang="cs-CZ" sz="4000" dirty="0" smtClean="0">
              <a:latin typeface="Calibri" pitchFamily="34" charset="0"/>
              <a:cs typeface="Arial" pitchFamily="34" charset="0"/>
            </a:endParaRPr>
          </a:p>
          <a:p>
            <a:pPr algn="ctr"/>
            <a:r>
              <a:rPr lang="cs-CZ" sz="4000" dirty="0" smtClean="0">
                <a:latin typeface="Calibri" pitchFamily="34" charset="0"/>
                <a:cs typeface="Arial" pitchFamily="34" charset="0"/>
              </a:rPr>
              <a:t>17 – </a:t>
            </a:r>
            <a:r>
              <a:rPr lang="cs-CZ" sz="4000" dirty="0" err="1" smtClean="0">
                <a:latin typeface="Calibri" pitchFamily="34" charset="0"/>
                <a:cs typeface="Arial" pitchFamily="34" charset="0"/>
              </a:rPr>
              <a:t>siebzehn</a:t>
            </a:r>
            <a:endParaRPr lang="cs-CZ" sz="4000" dirty="0" smtClean="0">
              <a:latin typeface="Calibri" pitchFamily="34" charset="0"/>
              <a:cs typeface="Arial" pitchFamily="34" charset="0"/>
            </a:endParaRPr>
          </a:p>
          <a:p>
            <a:pPr algn="ctr"/>
            <a:r>
              <a:rPr lang="cs-CZ" sz="4000" dirty="0" smtClean="0">
                <a:latin typeface="Calibri" pitchFamily="34" charset="0"/>
                <a:cs typeface="Arial" pitchFamily="34" charset="0"/>
              </a:rPr>
              <a:t>18 – </a:t>
            </a:r>
            <a:r>
              <a:rPr lang="cs-CZ" sz="4000" dirty="0" err="1" smtClean="0">
                <a:latin typeface="Calibri" pitchFamily="34" charset="0"/>
                <a:cs typeface="Arial" pitchFamily="34" charset="0"/>
              </a:rPr>
              <a:t>achtzehn</a:t>
            </a:r>
            <a:endParaRPr lang="cs-CZ" sz="4000" dirty="0" smtClean="0">
              <a:latin typeface="Calibri" pitchFamily="34" charset="0"/>
              <a:cs typeface="Arial" pitchFamily="34" charset="0"/>
            </a:endParaRPr>
          </a:p>
          <a:p>
            <a:pPr algn="ctr"/>
            <a:r>
              <a:rPr lang="cs-CZ" sz="4000" dirty="0" smtClean="0">
                <a:latin typeface="Calibri" pitchFamily="34" charset="0"/>
                <a:cs typeface="Arial" pitchFamily="34" charset="0"/>
              </a:rPr>
              <a:t>19 – </a:t>
            </a:r>
            <a:r>
              <a:rPr lang="cs-CZ" sz="4000" dirty="0" err="1" smtClean="0">
                <a:latin typeface="Calibri" pitchFamily="34" charset="0"/>
                <a:cs typeface="Arial" pitchFamily="34" charset="0"/>
              </a:rPr>
              <a:t>neunzehn</a:t>
            </a:r>
            <a:endParaRPr lang="cs-CZ" sz="4000" dirty="0" smtClean="0">
              <a:latin typeface="Calibri" pitchFamily="34" charset="0"/>
              <a:cs typeface="Arial" pitchFamily="34" charset="0"/>
            </a:endParaRPr>
          </a:p>
          <a:p>
            <a:pPr algn="ctr"/>
            <a:r>
              <a:rPr lang="cs-CZ" sz="4000" dirty="0" smtClean="0">
                <a:latin typeface="Calibri" pitchFamily="34" charset="0"/>
                <a:cs typeface="Arial" pitchFamily="34" charset="0"/>
              </a:rPr>
              <a:t>20 – </a:t>
            </a:r>
            <a:r>
              <a:rPr lang="cs-CZ" sz="4000" dirty="0" err="1" smtClean="0">
                <a:latin typeface="Calibri" pitchFamily="34" charset="0"/>
                <a:cs typeface="Arial" pitchFamily="34" charset="0"/>
              </a:rPr>
              <a:t>zwanzig</a:t>
            </a:r>
            <a:endParaRPr lang="cs-CZ" sz="4000" dirty="0" smtClean="0">
              <a:latin typeface="Calibri" pitchFamily="34" charset="0"/>
              <a:cs typeface="Arial" pitchFamily="34" charset="0"/>
            </a:endParaRP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solidFill>
            <a:schemeClr val="accent1"/>
          </a:solidFill>
          <a:ln w="38100"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algn="ctr"/>
            <a:r>
              <a:rPr lang="cs-CZ" sz="4400" dirty="0" smtClean="0">
                <a:solidFill>
                  <a:srgbClr val="002060"/>
                </a:solidFill>
                <a:latin typeface="Calibri" pitchFamily="34" charset="0"/>
              </a:rPr>
              <a:t>JEDENÁCT</a:t>
            </a:r>
            <a:endParaRPr lang="cs-CZ" sz="4400" dirty="0">
              <a:solidFill>
                <a:srgbClr val="002060"/>
              </a:solidFill>
              <a:latin typeface="Calibri" pitchFamily="34" charset="0"/>
            </a:endParaRPr>
          </a:p>
        </p:txBody>
      </p:sp>
      <p:sp>
        <p:nvSpPr>
          <p:cNvPr id="2" name="Zástupný symbol pro obsah 1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endParaRPr lang="cs-CZ" dirty="0" smtClean="0">
              <a:latin typeface="Calibri" pitchFamily="34" charset="0"/>
            </a:endParaRPr>
          </a:p>
          <a:p>
            <a:pPr>
              <a:buNone/>
            </a:pPr>
            <a:endParaRPr lang="cs-CZ" dirty="0" smtClean="0">
              <a:latin typeface="Calibri" pitchFamily="34" charset="0"/>
            </a:endParaRPr>
          </a:p>
          <a:p>
            <a:pPr>
              <a:buNone/>
            </a:pPr>
            <a:endParaRPr lang="cs-CZ" dirty="0" smtClean="0">
              <a:latin typeface="Calibri" pitchFamily="34" charset="0"/>
            </a:endParaRPr>
          </a:p>
          <a:p>
            <a:pPr>
              <a:buNone/>
            </a:pPr>
            <a:r>
              <a:rPr lang="cs-CZ" sz="9600" dirty="0" smtClean="0">
                <a:latin typeface="Calibri" pitchFamily="34" charset="0"/>
              </a:rPr>
              <a:t>                 </a:t>
            </a:r>
            <a:r>
              <a:rPr lang="cs-CZ" sz="8800" dirty="0" smtClean="0">
                <a:latin typeface="Calibri" pitchFamily="34" charset="0"/>
              </a:rPr>
              <a:t>elf</a:t>
            </a:r>
            <a:r>
              <a:rPr lang="cs-CZ" sz="9600" dirty="0" smtClean="0">
                <a:latin typeface="Calibri" pitchFamily="34" charset="0"/>
              </a:rPr>
              <a:t> </a:t>
            </a:r>
          </a:p>
          <a:p>
            <a:pPr algn="ctr">
              <a:buNone/>
            </a:pPr>
            <a:r>
              <a:rPr lang="cs-CZ" dirty="0" smtClean="0">
                <a:latin typeface="Calibri" pitchFamily="34" charset="0"/>
              </a:rPr>
              <a:t>           </a:t>
            </a:r>
            <a:endParaRPr lang="cs-CZ" sz="9600" dirty="0"/>
          </a:p>
        </p:txBody>
      </p:sp>
      <p:pic>
        <p:nvPicPr>
          <p:cNvPr id="3" name="Picture 2" descr="C:\Documents and Settings\User\Local Settings\Temporary Internet Files\Content.IE5\721UGI6M\MC900437060[1].png"/>
          <p:cNvPicPr>
            <a:picLocks noGrp="1" noChangeAspect="1" noChangeArrowheads="1"/>
          </p:cNvPicPr>
          <p:nvPr>
            <p:ph sz="quarter" idx="2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5000628" y="2000240"/>
            <a:ext cx="3357585" cy="392909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solidFill>
            <a:schemeClr val="accent1"/>
          </a:solidFill>
          <a:ln w="38100"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algn="ctr"/>
            <a:r>
              <a:rPr lang="cs-CZ" sz="4400" dirty="0" smtClean="0">
                <a:solidFill>
                  <a:srgbClr val="002060"/>
                </a:solidFill>
                <a:latin typeface="Calibri" pitchFamily="34" charset="0"/>
              </a:rPr>
              <a:t>DVANÁCT</a:t>
            </a:r>
            <a:endParaRPr lang="cs-CZ" sz="4400" dirty="0">
              <a:solidFill>
                <a:srgbClr val="002060"/>
              </a:solidFill>
              <a:latin typeface="Calibri" pitchFamily="34" charset="0"/>
            </a:endParaRPr>
          </a:p>
        </p:txBody>
      </p:sp>
      <p:sp>
        <p:nvSpPr>
          <p:cNvPr id="2" name="Zástupný symbol pro obsah 1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endParaRPr lang="cs-CZ" dirty="0" smtClean="0">
              <a:latin typeface="Calibri" pitchFamily="34" charset="0"/>
            </a:endParaRPr>
          </a:p>
          <a:p>
            <a:pPr>
              <a:buNone/>
            </a:pPr>
            <a:endParaRPr lang="cs-CZ" dirty="0" smtClean="0">
              <a:latin typeface="Calibri" pitchFamily="34" charset="0"/>
            </a:endParaRPr>
          </a:p>
          <a:p>
            <a:pPr>
              <a:buNone/>
            </a:pPr>
            <a:endParaRPr lang="cs-CZ" dirty="0" smtClean="0">
              <a:latin typeface="Calibri" pitchFamily="34" charset="0"/>
            </a:endParaRPr>
          </a:p>
          <a:p>
            <a:pPr>
              <a:buNone/>
            </a:pPr>
            <a:r>
              <a:rPr lang="cs-CZ" sz="9600" dirty="0" smtClean="0">
                <a:latin typeface="Calibri" pitchFamily="34" charset="0"/>
              </a:rPr>
              <a:t>                 </a:t>
            </a:r>
            <a:r>
              <a:rPr lang="cs-CZ" sz="8000" dirty="0" err="1" smtClean="0">
                <a:latin typeface="Calibri" pitchFamily="34" charset="0"/>
              </a:rPr>
              <a:t>zw</a:t>
            </a:r>
            <a:r>
              <a:rPr lang="cs-CZ" sz="8000" dirty="0" err="1" smtClean="0">
                <a:latin typeface="Calibri" pitchFamily="34" charset="0"/>
                <a:cs typeface="Arial"/>
              </a:rPr>
              <a:t>ölf</a:t>
            </a:r>
            <a:endParaRPr lang="cs-CZ" sz="8000" dirty="0" smtClean="0">
              <a:latin typeface="Calibri" pitchFamily="34" charset="0"/>
            </a:endParaRPr>
          </a:p>
          <a:p>
            <a:pPr algn="ctr">
              <a:buNone/>
            </a:pPr>
            <a:r>
              <a:rPr lang="cs-CZ" dirty="0" smtClean="0">
                <a:latin typeface="Calibri" pitchFamily="34" charset="0"/>
              </a:rPr>
              <a:t>           </a:t>
            </a:r>
            <a:endParaRPr lang="cs-CZ" sz="9600" dirty="0"/>
          </a:p>
        </p:txBody>
      </p:sp>
      <p:pic>
        <p:nvPicPr>
          <p:cNvPr id="2050" name="Picture 2" descr="C:\Documents and Settings\User\Local Settings\Temporary Internet Files\Content.IE5\O529PB5B\MC900437061[1].png"/>
          <p:cNvPicPr>
            <a:picLocks noGrp="1" noChangeAspect="1" noChangeArrowheads="1"/>
          </p:cNvPicPr>
          <p:nvPr>
            <p:ph sz="quarter" idx="2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4786314" y="2000240"/>
            <a:ext cx="3857651" cy="371477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solidFill>
            <a:schemeClr val="accent1"/>
          </a:solidFill>
          <a:ln w="38100"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algn="ctr"/>
            <a:r>
              <a:rPr lang="cs-CZ" sz="4400" dirty="0" smtClean="0">
                <a:solidFill>
                  <a:srgbClr val="002060"/>
                </a:solidFill>
                <a:latin typeface="Calibri" pitchFamily="34" charset="0"/>
              </a:rPr>
              <a:t>TŘINÁCT</a:t>
            </a:r>
            <a:endParaRPr lang="cs-CZ" sz="4400" dirty="0">
              <a:solidFill>
                <a:srgbClr val="002060"/>
              </a:solidFill>
              <a:latin typeface="Calibri" pitchFamily="34" charset="0"/>
            </a:endParaRPr>
          </a:p>
        </p:txBody>
      </p:sp>
      <p:sp>
        <p:nvSpPr>
          <p:cNvPr id="2" name="Zástupný symbol pro obsah 1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85000" lnSpcReduction="10000"/>
          </a:bodyPr>
          <a:lstStyle/>
          <a:p>
            <a:pPr>
              <a:buNone/>
            </a:pPr>
            <a:endParaRPr lang="cs-CZ" dirty="0" smtClean="0">
              <a:latin typeface="Calibri" pitchFamily="34" charset="0"/>
            </a:endParaRPr>
          </a:p>
          <a:p>
            <a:pPr>
              <a:buNone/>
            </a:pPr>
            <a:endParaRPr lang="cs-CZ" dirty="0" smtClean="0">
              <a:latin typeface="Calibri" pitchFamily="34" charset="0"/>
            </a:endParaRPr>
          </a:p>
          <a:p>
            <a:pPr>
              <a:buNone/>
            </a:pPr>
            <a:endParaRPr lang="cs-CZ" dirty="0" smtClean="0">
              <a:latin typeface="Calibri" pitchFamily="34" charset="0"/>
            </a:endParaRPr>
          </a:p>
          <a:p>
            <a:pPr>
              <a:buNone/>
            </a:pPr>
            <a:r>
              <a:rPr lang="cs-CZ" sz="9600" dirty="0" smtClean="0">
                <a:latin typeface="Calibri" pitchFamily="34" charset="0"/>
              </a:rPr>
              <a:t>                 </a:t>
            </a:r>
            <a:r>
              <a:rPr lang="cs-CZ" sz="8500" dirty="0" err="1" smtClean="0">
                <a:latin typeface="Calibri" pitchFamily="34" charset="0"/>
              </a:rPr>
              <a:t>dreizehn</a:t>
            </a:r>
            <a:r>
              <a:rPr lang="cs-CZ" sz="8500" dirty="0" smtClean="0">
                <a:latin typeface="Calibri" pitchFamily="34" charset="0"/>
              </a:rPr>
              <a:t> </a:t>
            </a:r>
          </a:p>
          <a:p>
            <a:pPr algn="ctr">
              <a:buNone/>
            </a:pPr>
            <a:r>
              <a:rPr lang="cs-CZ" dirty="0" smtClean="0">
                <a:latin typeface="Calibri" pitchFamily="34" charset="0"/>
              </a:rPr>
              <a:t>           </a:t>
            </a:r>
            <a:endParaRPr lang="cs-CZ" sz="9600" dirty="0"/>
          </a:p>
        </p:txBody>
      </p:sp>
      <p:pic>
        <p:nvPicPr>
          <p:cNvPr id="3074" name="Picture 2" descr="C:\Documents and Settings\User\Local Settings\Temporary Internet Files\Content.IE5\UX772LDJ\MC900437062[1].png"/>
          <p:cNvPicPr>
            <a:picLocks noGrp="1" noChangeAspect="1" noChangeArrowheads="1"/>
          </p:cNvPicPr>
          <p:nvPr>
            <p:ph sz="quarter" idx="2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4857752" y="1857364"/>
            <a:ext cx="3643337" cy="392909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solidFill>
            <a:schemeClr val="accent1"/>
          </a:solidFill>
          <a:ln w="38100"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algn="ctr"/>
            <a:r>
              <a:rPr lang="cs-CZ" sz="4400" dirty="0" smtClean="0">
                <a:solidFill>
                  <a:srgbClr val="002060"/>
                </a:solidFill>
                <a:latin typeface="Calibri" pitchFamily="34" charset="0"/>
              </a:rPr>
              <a:t>ČTRNÁCT</a:t>
            </a:r>
            <a:endParaRPr lang="cs-CZ" sz="4400" dirty="0">
              <a:solidFill>
                <a:srgbClr val="002060"/>
              </a:solidFill>
              <a:latin typeface="Calibri" pitchFamily="34" charset="0"/>
            </a:endParaRPr>
          </a:p>
        </p:txBody>
      </p:sp>
      <p:sp>
        <p:nvSpPr>
          <p:cNvPr id="2" name="Zástupný symbol pro obsah 1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85000" lnSpcReduction="10000"/>
          </a:bodyPr>
          <a:lstStyle/>
          <a:p>
            <a:pPr>
              <a:buNone/>
            </a:pPr>
            <a:endParaRPr lang="cs-CZ" dirty="0" smtClean="0">
              <a:latin typeface="Calibri" pitchFamily="34" charset="0"/>
            </a:endParaRPr>
          </a:p>
          <a:p>
            <a:pPr>
              <a:buNone/>
            </a:pPr>
            <a:endParaRPr lang="cs-CZ" dirty="0" smtClean="0">
              <a:latin typeface="Calibri" pitchFamily="34" charset="0"/>
            </a:endParaRPr>
          </a:p>
          <a:p>
            <a:pPr>
              <a:buNone/>
            </a:pPr>
            <a:endParaRPr lang="cs-CZ" dirty="0" smtClean="0">
              <a:latin typeface="Calibri" pitchFamily="34" charset="0"/>
            </a:endParaRPr>
          </a:p>
          <a:p>
            <a:pPr>
              <a:buNone/>
            </a:pPr>
            <a:r>
              <a:rPr lang="cs-CZ" sz="9600" dirty="0" smtClean="0">
                <a:latin typeface="Calibri" pitchFamily="34" charset="0"/>
              </a:rPr>
              <a:t>                 </a:t>
            </a:r>
            <a:r>
              <a:rPr lang="cs-CZ" sz="8500" dirty="0" err="1" smtClean="0">
                <a:latin typeface="Calibri" pitchFamily="34" charset="0"/>
              </a:rPr>
              <a:t>vierzehn</a:t>
            </a:r>
            <a:r>
              <a:rPr lang="cs-CZ" sz="8500" dirty="0" smtClean="0">
                <a:latin typeface="Calibri" pitchFamily="34" charset="0"/>
              </a:rPr>
              <a:t> </a:t>
            </a:r>
          </a:p>
          <a:p>
            <a:pPr algn="ctr">
              <a:buNone/>
            </a:pPr>
            <a:r>
              <a:rPr lang="cs-CZ" dirty="0" smtClean="0">
                <a:latin typeface="Calibri" pitchFamily="34" charset="0"/>
              </a:rPr>
              <a:t>           </a:t>
            </a:r>
            <a:endParaRPr lang="cs-CZ" sz="9600" dirty="0"/>
          </a:p>
        </p:txBody>
      </p:sp>
      <p:pic>
        <p:nvPicPr>
          <p:cNvPr id="4098" name="Picture 2" descr="C:\Documents and Settings\User\Local Settings\Temporary Internet Files\Content.IE5\721UGI6M\MC900437063[1].png"/>
          <p:cNvPicPr>
            <a:picLocks noGrp="1" noChangeAspect="1" noChangeArrowheads="1"/>
          </p:cNvPicPr>
          <p:nvPr>
            <p:ph sz="quarter" idx="2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4786314" y="1714488"/>
            <a:ext cx="3786213" cy="407196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solidFill>
            <a:schemeClr val="accent1"/>
          </a:solidFill>
          <a:ln w="38100"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algn="ctr"/>
            <a:r>
              <a:rPr lang="cs-CZ" sz="4400" dirty="0" smtClean="0">
                <a:solidFill>
                  <a:srgbClr val="002060"/>
                </a:solidFill>
                <a:latin typeface="Calibri" pitchFamily="34" charset="0"/>
              </a:rPr>
              <a:t>PATNÁCT</a:t>
            </a:r>
            <a:endParaRPr lang="cs-CZ" sz="4400" dirty="0">
              <a:solidFill>
                <a:srgbClr val="002060"/>
              </a:solidFill>
              <a:latin typeface="Calibri" pitchFamily="34" charset="0"/>
            </a:endParaRPr>
          </a:p>
        </p:txBody>
      </p:sp>
      <p:sp>
        <p:nvSpPr>
          <p:cNvPr id="2" name="Zástupný symbol pro obsah 1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/>
          </a:bodyPr>
          <a:lstStyle/>
          <a:p>
            <a:pPr>
              <a:buNone/>
            </a:pPr>
            <a:endParaRPr lang="cs-CZ" dirty="0" smtClean="0">
              <a:latin typeface="Calibri" pitchFamily="34" charset="0"/>
            </a:endParaRPr>
          </a:p>
          <a:p>
            <a:pPr>
              <a:buNone/>
            </a:pPr>
            <a:endParaRPr lang="cs-CZ" dirty="0" smtClean="0">
              <a:latin typeface="Calibri" pitchFamily="34" charset="0"/>
            </a:endParaRPr>
          </a:p>
          <a:p>
            <a:pPr>
              <a:buNone/>
            </a:pPr>
            <a:endParaRPr lang="cs-CZ" dirty="0" smtClean="0">
              <a:latin typeface="Calibri" pitchFamily="34" charset="0"/>
            </a:endParaRPr>
          </a:p>
          <a:p>
            <a:pPr>
              <a:buNone/>
            </a:pPr>
            <a:r>
              <a:rPr lang="cs-CZ" sz="9600" dirty="0" smtClean="0">
                <a:latin typeface="Calibri" pitchFamily="34" charset="0"/>
              </a:rPr>
              <a:t>                 </a:t>
            </a:r>
            <a:r>
              <a:rPr lang="cs-CZ" sz="7100" dirty="0" err="1" smtClean="0">
                <a:latin typeface="Calibri" pitchFamily="34" charset="0"/>
              </a:rPr>
              <a:t>f</a:t>
            </a:r>
            <a:r>
              <a:rPr lang="cs-CZ" sz="7100" dirty="0" err="1" smtClean="0">
                <a:latin typeface="Arial"/>
                <a:cs typeface="Arial"/>
              </a:rPr>
              <a:t>ünfzehn</a:t>
            </a:r>
            <a:r>
              <a:rPr lang="cs-CZ" sz="7100" dirty="0" smtClean="0">
                <a:latin typeface="Calibri" pitchFamily="34" charset="0"/>
              </a:rPr>
              <a:t> </a:t>
            </a:r>
          </a:p>
          <a:p>
            <a:pPr algn="ctr">
              <a:buNone/>
            </a:pPr>
            <a:r>
              <a:rPr lang="cs-CZ" dirty="0" smtClean="0">
                <a:latin typeface="Calibri" pitchFamily="34" charset="0"/>
              </a:rPr>
              <a:t>           </a:t>
            </a:r>
            <a:endParaRPr lang="cs-CZ" sz="9600" dirty="0"/>
          </a:p>
        </p:txBody>
      </p:sp>
      <p:pic>
        <p:nvPicPr>
          <p:cNvPr id="3" name="Picture 2" descr="C:\Documents and Settings\User\Local Settings\Temporary Internet Files\Content.IE5\O529PB5B\MC900437064[1].png"/>
          <p:cNvPicPr>
            <a:picLocks noGrp="1" noChangeAspect="1" noChangeArrowheads="1"/>
          </p:cNvPicPr>
          <p:nvPr>
            <p:ph sz="quarter" idx="2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4857752" y="1928802"/>
            <a:ext cx="3857651" cy="400052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solidFill>
            <a:schemeClr val="accent1"/>
          </a:solidFill>
          <a:ln w="38100"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algn="ctr"/>
            <a:r>
              <a:rPr lang="cs-CZ" sz="4400" dirty="0" smtClean="0">
                <a:solidFill>
                  <a:srgbClr val="002060"/>
                </a:solidFill>
                <a:latin typeface="Calibri" pitchFamily="34" charset="0"/>
              </a:rPr>
              <a:t>ŠESTNÁCT</a:t>
            </a:r>
            <a:endParaRPr lang="cs-CZ" sz="4400" dirty="0">
              <a:solidFill>
                <a:srgbClr val="002060"/>
              </a:solidFill>
              <a:latin typeface="Calibri" pitchFamily="34" charset="0"/>
            </a:endParaRPr>
          </a:p>
        </p:txBody>
      </p:sp>
      <p:sp>
        <p:nvSpPr>
          <p:cNvPr id="2" name="Zástupný symbol pro obsah 1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/>
          </a:bodyPr>
          <a:lstStyle/>
          <a:p>
            <a:pPr>
              <a:buNone/>
            </a:pPr>
            <a:endParaRPr lang="cs-CZ" dirty="0" smtClean="0">
              <a:latin typeface="Calibri" pitchFamily="34" charset="0"/>
            </a:endParaRPr>
          </a:p>
          <a:p>
            <a:pPr>
              <a:buNone/>
            </a:pPr>
            <a:endParaRPr lang="cs-CZ" dirty="0" smtClean="0">
              <a:latin typeface="Calibri" pitchFamily="34" charset="0"/>
            </a:endParaRPr>
          </a:p>
          <a:p>
            <a:pPr>
              <a:buNone/>
            </a:pPr>
            <a:endParaRPr lang="cs-CZ" dirty="0" smtClean="0">
              <a:latin typeface="Calibri" pitchFamily="34" charset="0"/>
            </a:endParaRPr>
          </a:p>
          <a:p>
            <a:pPr>
              <a:buNone/>
            </a:pPr>
            <a:r>
              <a:rPr lang="cs-CZ" sz="9600" dirty="0" smtClean="0">
                <a:latin typeface="Calibri" pitchFamily="34" charset="0"/>
              </a:rPr>
              <a:t>                 </a:t>
            </a:r>
            <a:r>
              <a:rPr lang="cs-CZ" sz="7100" dirty="0" err="1" smtClean="0">
                <a:latin typeface="Calibri" pitchFamily="34" charset="0"/>
              </a:rPr>
              <a:t>sechzehn</a:t>
            </a:r>
            <a:r>
              <a:rPr lang="cs-CZ" sz="7100" dirty="0" smtClean="0">
                <a:latin typeface="Calibri" pitchFamily="34" charset="0"/>
              </a:rPr>
              <a:t> </a:t>
            </a:r>
          </a:p>
          <a:p>
            <a:pPr algn="ctr">
              <a:buNone/>
            </a:pPr>
            <a:r>
              <a:rPr lang="cs-CZ" dirty="0" smtClean="0">
                <a:latin typeface="Calibri" pitchFamily="34" charset="0"/>
              </a:rPr>
              <a:t>           </a:t>
            </a:r>
            <a:endParaRPr lang="cs-CZ" sz="9600" dirty="0"/>
          </a:p>
        </p:txBody>
      </p:sp>
      <p:pic>
        <p:nvPicPr>
          <p:cNvPr id="6147" name="Picture 3" descr="C:\Documents and Settings\User\Local Settings\Temporary Internet Files\Content.IE5\721UGI6M\MC900430197[1].wmf"/>
          <p:cNvPicPr>
            <a:picLocks noGrp="1" noChangeAspect="1" noChangeArrowheads="1"/>
          </p:cNvPicPr>
          <p:nvPr>
            <p:ph sz="quarter" idx="2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5143504" y="2071678"/>
            <a:ext cx="3357585" cy="364333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solidFill>
            <a:schemeClr val="accent1"/>
          </a:solidFill>
          <a:ln w="38100"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algn="ctr"/>
            <a:r>
              <a:rPr lang="cs-CZ" sz="4400" dirty="0" smtClean="0">
                <a:solidFill>
                  <a:srgbClr val="002060"/>
                </a:solidFill>
                <a:latin typeface="Calibri" pitchFamily="34" charset="0"/>
              </a:rPr>
              <a:t>SEDMNÁCT</a:t>
            </a:r>
            <a:endParaRPr lang="cs-CZ" sz="4400" dirty="0">
              <a:solidFill>
                <a:srgbClr val="002060"/>
              </a:solidFill>
              <a:latin typeface="Calibri" pitchFamily="34" charset="0"/>
            </a:endParaRPr>
          </a:p>
        </p:txBody>
      </p:sp>
      <p:sp>
        <p:nvSpPr>
          <p:cNvPr id="2" name="Zástupný symbol pro obsah 1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/>
          </a:bodyPr>
          <a:lstStyle/>
          <a:p>
            <a:pPr>
              <a:buNone/>
            </a:pPr>
            <a:endParaRPr lang="cs-CZ" dirty="0" smtClean="0">
              <a:latin typeface="Calibri" pitchFamily="34" charset="0"/>
            </a:endParaRPr>
          </a:p>
          <a:p>
            <a:pPr>
              <a:buNone/>
            </a:pPr>
            <a:endParaRPr lang="cs-CZ" dirty="0" smtClean="0">
              <a:latin typeface="Calibri" pitchFamily="34" charset="0"/>
            </a:endParaRPr>
          </a:p>
          <a:p>
            <a:pPr>
              <a:buNone/>
            </a:pPr>
            <a:endParaRPr lang="cs-CZ" dirty="0" smtClean="0">
              <a:latin typeface="Calibri" pitchFamily="34" charset="0"/>
            </a:endParaRPr>
          </a:p>
          <a:p>
            <a:pPr>
              <a:buNone/>
            </a:pPr>
            <a:r>
              <a:rPr lang="cs-CZ" sz="9600" dirty="0" smtClean="0">
                <a:latin typeface="Calibri" pitchFamily="34" charset="0"/>
              </a:rPr>
              <a:t>                 </a:t>
            </a:r>
            <a:r>
              <a:rPr lang="cs-CZ" sz="7800" dirty="0" err="1" smtClean="0">
                <a:latin typeface="Calibri" pitchFamily="34" charset="0"/>
              </a:rPr>
              <a:t>siebzehn</a:t>
            </a:r>
            <a:r>
              <a:rPr lang="cs-CZ" sz="7800" dirty="0" smtClean="0">
                <a:latin typeface="Calibri" pitchFamily="34" charset="0"/>
              </a:rPr>
              <a:t> </a:t>
            </a:r>
          </a:p>
          <a:p>
            <a:pPr algn="ctr">
              <a:buNone/>
            </a:pPr>
            <a:r>
              <a:rPr lang="cs-CZ" dirty="0" smtClean="0">
                <a:latin typeface="Calibri" pitchFamily="34" charset="0"/>
              </a:rPr>
              <a:t>           </a:t>
            </a:r>
            <a:endParaRPr lang="cs-CZ" sz="9600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pPr>
              <a:buNone/>
            </a:pPr>
            <a:endParaRPr lang="cs-CZ" dirty="0"/>
          </a:p>
        </p:txBody>
      </p:sp>
      <p:sp>
        <p:nvSpPr>
          <p:cNvPr id="8" name="10cípá hvězda 7"/>
          <p:cNvSpPr/>
          <p:nvPr/>
        </p:nvSpPr>
        <p:spPr>
          <a:xfrm>
            <a:off x="5214942" y="2000240"/>
            <a:ext cx="3000396" cy="3214710"/>
          </a:xfrm>
          <a:prstGeom prst="star10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8800" dirty="0" smtClean="0">
                <a:solidFill>
                  <a:srgbClr val="002060"/>
                </a:solidFill>
                <a:latin typeface="Calibri" pitchFamily="34" charset="0"/>
              </a:rPr>
              <a:t>17</a:t>
            </a:r>
            <a:endParaRPr lang="cs-CZ" sz="8800" dirty="0">
              <a:solidFill>
                <a:srgbClr val="002060"/>
              </a:solidFill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solidFill>
            <a:schemeClr val="accent1"/>
          </a:solidFill>
          <a:ln w="38100"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algn="ctr"/>
            <a:r>
              <a:rPr lang="cs-CZ" sz="4400" dirty="0" smtClean="0">
                <a:solidFill>
                  <a:srgbClr val="002060"/>
                </a:solidFill>
                <a:latin typeface="Calibri" pitchFamily="34" charset="0"/>
              </a:rPr>
              <a:t>OSMNÁCT</a:t>
            </a:r>
            <a:endParaRPr lang="cs-CZ" sz="4400" dirty="0">
              <a:solidFill>
                <a:srgbClr val="002060"/>
              </a:solidFill>
              <a:latin typeface="Calibri" pitchFamily="34" charset="0"/>
            </a:endParaRPr>
          </a:p>
        </p:txBody>
      </p:sp>
      <p:sp>
        <p:nvSpPr>
          <p:cNvPr id="2" name="Zástupný symbol pro obsah 1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/>
          </a:bodyPr>
          <a:lstStyle/>
          <a:p>
            <a:pPr>
              <a:buNone/>
            </a:pPr>
            <a:endParaRPr lang="cs-CZ" dirty="0" smtClean="0">
              <a:latin typeface="Calibri" pitchFamily="34" charset="0"/>
            </a:endParaRPr>
          </a:p>
          <a:p>
            <a:pPr>
              <a:buNone/>
            </a:pPr>
            <a:endParaRPr lang="cs-CZ" dirty="0" smtClean="0">
              <a:latin typeface="Calibri" pitchFamily="34" charset="0"/>
            </a:endParaRPr>
          </a:p>
          <a:p>
            <a:pPr>
              <a:buNone/>
            </a:pPr>
            <a:endParaRPr lang="cs-CZ" dirty="0" smtClean="0">
              <a:latin typeface="Calibri" pitchFamily="34" charset="0"/>
            </a:endParaRPr>
          </a:p>
          <a:p>
            <a:pPr>
              <a:buNone/>
            </a:pPr>
            <a:r>
              <a:rPr lang="cs-CZ" sz="9600" dirty="0" smtClean="0">
                <a:latin typeface="Calibri" pitchFamily="34" charset="0"/>
              </a:rPr>
              <a:t>                 </a:t>
            </a:r>
            <a:r>
              <a:rPr lang="cs-CZ" sz="7100" dirty="0" err="1" smtClean="0">
                <a:latin typeface="Calibri" pitchFamily="34" charset="0"/>
              </a:rPr>
              <a:t>achtzehn</a:t>
            </a:r>
            <a:r>
              <a:rPr lang="cs-CZ" sz="7100" dirty="0" smtClean="0">
                <a:latin typeface="Calibri" pitchFamily="34" charset="0"/>
              </a:rPr>
              <a:t> </a:t>
            </a:r>
          </a:p>
          <a:p>
            <a:pPr algn="ctr">
              <a:buNone/>
            </a:pPr>
            <a:r>
              <a:rPr lang="cs-CZ" dirty="0" smtClean="0">
                <a:latin typeface="Calibri" pitchFamily="34" charset="0"/>
              </a:rPr>
              <a:t>           </a:t>
            </a:r>
            <a:endParaRPr lang="cs-CZ" sz="9600" dirty="0"/>
          </a:p>
        </p:txBody>
      </p:sp>
      <p:pic>
        <p:nvPicPr>
          <p:cNvPr id="7172" name="Picture 4" descr="C:\Documents and Settings\User\Local Settings\Temporary Internet Files\Content.IE5\O529PB5B\MC900430145[1].wmf"/>
          <p:cNvPicPr>
            <a:picLocks noGrp="1" noChangeAspect="1" noChangeArrowheads="1"/>
          </p:cNvPicPr>
          <p:nvPr>
            <p:ph sz="quarter" idx="2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4929190" y="1928802"/>
            <a:ext cx="3500462" cy="371477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solidFill>
            <a:schemeClr val="accent1"/>
          </a:solidFill>
          <a:ln w="38100"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algn="ctr"/>
            <a:r>
              <a:rPr lang="cs-CZ" sz="4400" dirty="0" smtClean="0">
                <a:solidFill>
                  <a:srgbClr val="002060"/>
                </a:solidFill>
                <a:latin typeface="Calibri" pitchFamily="34" charset="0"/>
              </a:rPr>
              <a:t>DEVATENÁCT</a:t>
            </a:r>
            <a:endParaRPr lang="cs-CZ" sz="4400" dirty="0">
              <a:solidFill>
                <a:srgbClr val="002060"/>
              </a:solidFill>
              <a:latin typeface="Calibri" pitchFamily="34" charset="0"/>
            </a:endParaRPr>
          </a:p>
        </p:txBody>
      </p:sp>
      <p:sp>
        <p:nvSpPr>
          <p:cNvPr id="2" name="Zástupný symbol pro obsah 1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/>
          </a:bodyPr>
          <a:lstStyle/>
          <a:p>
            <a:pPr>
              <a:buNone/>
            </a:pPr>
            <a:endParaRPr lang="cs-CZ" dirty="0" smtClean="0">
              <a:latin typeface="Calibri" pitchFamily="34" charset="0"/>
            </a:endParaRPr>
          </a:p>
          <a:p>
            <a:pPr>
              <a:buNone/>
            </a:pPr>
            <a:endParaRPr lang="cs-CZ" dirty="0" smtClean="0">
              <a:latin typeface="Calibri" pitchFamily="34" charset="0"/>
            </a:endParaRPr>
          </a:p>
          <a:p>
            <a:pPr>
              <a:buNone/>
            </a:pPr>
            <a:endParaRPr lang="cs-CZ" dirty="0" smtClean="0">
              <a:latin typeface="Calibri" pitchFamily="34" charset="0"/>
            </a:endParaRPr>
          </a:p>
          <a:p>
            <a:pPr>
              <a:buNone/>
            </a:pPr>
            <a:r>
              <a:rPr lang="cs-CZ" sz="9600" dirty="0" smtClean="0">
                <a:latin typeface="Calibri" pitchFamily="34" charset="0"/>
              </a:rPr>
              <a:t>                 </a:t>
            </a:r>
            <a:r>
              <a:rPr lang="cs-CZ" sz="6500" dirty="0" err="1" smtClean="0">
                <a:latin typeface="Calibri" pitchFamily="34" charset="0"/>
              </a:rPr>
              <a:t>neunzehn</a:t>
            </a:r>
            <a:r>
              <a:rPr lang="cs-CZ" sz="6500" dirty="0" smtClean="0">
                <a:latin typeface="Calibri" pitchFamily="34" charset="0"/>
              </a:rPr>
              <a:t> </a:t>
            </a:r>
          </a:p>
          <a:p>
            <a:pPr algn="ctr">
              <a:buNone/>
            </a:pPr>
            <a:r>
              <a:rPr lang="cs-CZ" dirty="0" smtClean="0">
                <a:latin typeface="Calibri" pitchFamily="34" charset="0"/>
              </a:rPr>
              <a:t>           </a:t>
            </a:r>
            <a:endParaRPr lang="cs-CZ" sz="9600" dirty="0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pPr>
              <a:buNone/>
            </a:pPr>
            <a:endParaRPr lang="cs-CZ" dirty="0"/>
          </a:p>
        </p:txBody>
      </p:sp>
      <p:sp>
        <p:nvSpPr>
          <p:cNvPr id="7" name="7cípá hvězda 6"/>
          <p:cNvSpPr/>
          <p:nvPr/>
        </p:nvSpPr>
        <p:spPr>
          <a:xfrm>
            <a:off x="5143504" y="2000240"/>
            <a:ext cx="3071834" cy="3286148"/>
          </a:xfrm>
          <a:prstGeom prst="star7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8800" dirty="0" smtClean="0">
                <a:solidFill>
                  <a:srgbClr val="002060"/>
                </a:solidFill>
                <a:latin typeface="Calibri" pitchFamily="34" charset="0"/>
              </a:rPr>
              <a:t>19</a:t>
            </a:r>
            <a:endParaRPr lang="cs-CZ" sz="8800" dirty="0">
              <a:solidFill>
                <a:srgbClr val="002060"/>
              </a:solidFill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solidFill>
            <a:schemeClr val="accent1"/>
          </a:solidFill>
          <a:ln w="38100"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algn="ctr"/>
            <a:r>
              <a:rPr lang="cs-CZ" sz="4400" dirty="0" smtClean="0">
                <a:solidFill>
                  <a:srgbClr val="002060"/>
                </a:solidFill>
                <a:latin typeface="Calibri" pitchFamily="34" charset="0"/>
              </a:rPr>
              <a:t>DVACET</a:t>
            </a:r>
            <a:endParaRPr lang="cs-CZ" sz="4400" dirty="0">
              <a:solidFill>
                <a:srgbClr val="002060"/>
              </a:solidFill>
              <a:latin typeface="Calibri" pitchFamily="34" charset="0"/>
            </a:endParaRPr>
          </a:p>
        </p:txBody>
      </p:sp>
      <p:sp>
        <p:nvSpPr>
          <p:cNvPr id="2" name="Zástupný symbol pro obsah 1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/>
          </a:bodyPr>
          <a:lstStyle/>
          <a:p>
            <a:pPr>
              <a:buNone/>
            </a:pPr>
            <a:endParaRPr lang="cs-CZ" dirty="0" smtClean="0">
              <a:latin typeface="Calibri" pitchFamily="34" charset="0"/>
            </a:endParaRPr>
          </a:p>
          <a:p>
            <a:pPr>
              <a:buNone/>
            </a:pPr>
            <a:endParaRPr lang="cs-CZ" dirty="0" smtClean="0">
              <a:latin typeface="Calibri" pitchFamily="34" charset="0"/>
            </a:endParaRPr>
          </a:p>
          <a:p>
            <a:pPr>
              <a:buNone/>
            </a:pPr>
            <a:endParaRPr lang="cs-CZ" dirty="0" smtClean="0">
              <a:latin typeface="Calibri" pitchFamily="34" charset="0"/>
            </a:endParaRPr>
          </a:p>
          <a:p>
            <a:pPr>
              <a:buNone/>
            </a:pPr>
            <a:r>
              <a:rPr lang="cs-CZ" sz="9600" dirty="0" smtClean="0">
                <a:latin typeface="Calibri" pitchFamily="34" charset="0"/>
              </a:rPr>
              <a:t>                 </a:t>
            </a:r>
            <a:r>
              <a:rPr lang="cs-CZ" sz="8500" dirty="0" err="1" smtClean="0">
                <a:latin typeface="Calibri" pitchFamily="34" charset="0"/>
              </a:rPr>
              <a:t>zwanzig</a:t>
            </a:r>
            <a:r>
              <a:rPr lang="cs-CZ" sz="8500" dirty="0" smtClean="0">
                <a:latin typeface="Calibri" pitchFamily="34" charset="0"/>
              </a:rPr>
              <a:t> </a:t>
            </a:r>
          </a:p>
          <a:p>
            <a:pPr algn="ctr">
              <a:buNone/>
            </a:pPr>
            <a:r>
              <a:rPr lang="cs-CZ" dirty="0" smtClean="0">
                <a:latin typeface="Calibri" pitchFamily="34" charset="0"/>
              </a:rPr>
              <a:t>           </a:t>
            </a:r>
            <a:endParaRPr lang="cs-CZ" sz="9600" dirty="0"/>
          </a:p>
        </p:txBody>
      </p:sp>
      <p:pic>
        <p:nvPicPr>
          <p:cNvPr id="9224" name="Picture 8" descr="C:\Documents and Settings\User\Local Settings\Temporary Internet Files\Content.IE5\UX772LDJ\MM900282998[1].gif"/>
          <p:cNvPicPr>
            <a:picLocks noGrp="1" noChangeAspect="1" noChangeArrowheads="1" noCrop="1"/>
          </p:cNvPicPr>
          <p:nvPr>
            <p:ph sz="quarter" idx="2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5143504" y="2357430"/>
            <a:ext cx="3071834" cy="307183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1"/>
          </a:solidFill>
          <a:ln w="38100"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algn="ctr"/>
            <a:r>
              <a:rPr lang="cs-CZ" sz="4400" dirty="0" smtClean="0">
                <a:solidFill>
                  <a:srgbClr val="002060"/>
                </a:solidFill>
                <a:latin typeface="Calibri" pitchFamily="34" charset="0"/>
              </a:rPr>
              <a:t>ZAPAMATUJTE SI:</a:t>
            </a:r>
            <a:endParaRPr lang="cs-CZ" sz="4400" dirty="0">
              <a:solidFill>
                <a:srgbClr val="002060"/>
              </a:solidFill>
              <a:latin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 algn="ctr"/>
            <a:r>
              <a:rPr lang="cs-CZ" sz="4400" dirty="0" smtClean="0"/>
              <a:t> </a:t>
            </a:r>
            <a:r>
              <a:rPr lang="cs-CZ" sz="7200" dirty="0" smtClean="0">
                <a:latin typeface="Calibri" pitchFamily="34" charset="0"/>
              </a:rPr>
              <a:t>čísla píšeme s </a:t>
            </a:r>
            <a:r>
              <a:rPr lang="cs-CZ" sz="7200" dirty="0" smtClean="0">
                <a:solidFill>
                  <a:srgbClr val="0070C0"/>
                </a:solidFill>
                <a:latin typeface="Calibri" pitchFamily="34" charset="0"/>
              </a:rPr>
              <a:t>malým</a:t>
            </a:r>
            <a:r>
              <a:rPr lang="cs-CZ" sz="7200" dirty="0" smtClean="0">
                <a:latin typeface="Calibri" pitchFamily="34" charset="0"/>
              </a:rPr>
              <a:t> počátečním písmenem</a:t>
            </a:r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1"/>
          </a:solidFill>
          <a:ln w="38100"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algn="ctr"/>
            <a:r>
              <a:rPr lang="cs-CZ" sz="4400" dirty="0" smtClean="0">
                <a:solidFill>
                  <a:srgbClr val="002060"/>
                </a:solidFill>
                <a:latin typeface="Calibri" pitchFamily="34" charset="0"/>
              </a:rPr>
              <a:t>ZAPAMATUJTE SI:</a:t>
            </a:r>
            <a:endParaRPr lang="cs-CZ" sz="4400" dirty="0">
              <a:solidFill>
                <a:srgbClr val="002060"/>
              </a:solidFill>
              <a:latin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pPr>
              <a:buNone/>
            </a:pPr>
            <a:endParaRPr lang="cs-CZ" dirty="0" smtClean="0"/>
          </a:p>
          <a:p>
            <a:pPr algn="ctr"/>
            <a:r>
              <a:rPr lang="cs-CZ" sz="4400" dirty="0" smtClean="0"/>
              <a:t> </a:t>
            </a:r>
            <a:r>
              <a:rPr lang="cs-CZ" sz="7200" dirty="0" smtClean="0">
                <a:latin typeface="Calibri" pitchFamily="34" charset="0"/>
              </a:rPr>
              <a:t>čísla </a:t>
            </a:r>
            <a:r>
              <a:rPr lang="cs-CZ" sz="7200" dirty="0" smtClean="0">
                <a:solidFill>
                  <a:srgbClr val="FF0000"/>
                </a:solidFill>
                <a:latin typeface="Calibri" pitchFamily="34" charset="0"/>
              </a:rPr>
              <a:t>13 -19</a:t>
            </a:r>
            <a:r>
              <a:rPr lang="cs-CZ" sz="7200" dirty="0" smtClean="0">
                <a:latin typeface="Calibri" pitchFamily="34" charset="0"/>
              </a:rPr>
              <a:t> se tvoří v němčině </a:t>
            </a:r>
            <a:r>
              <a:rPr lang="cs-CZ" sz="7200" dirty="0" smtClean="0">
                <a:solidFill>
                  <a:srgbClr val="FF0000"/>
                </a:solidFill>
                <a:latin typeface="Calibri" pitchFamily="34" charset="0"/>
              </a:rPr>
              <a:t>skládáním</a:t>
            </a:r>
            <a:r>
              <a:rPr lang="cs-CZ" sz="7200" dirty="0" smtClean="0">
                <a:latin typeface="Calibri" pitchFamily="34" charset="0"/>
              </a:rPr>
              <a:t>, píšeme je proto </a:t>
            </a:r>
            <a:r>
              <a:rPr lang="cs-CZ" sz="7200" dirty="0" smtClean="0">
                <a:solidFill>
                  <a:srgbClr val="FF0000"/>
                </a:solidFill>
                <a:latin typeface="Calibri" pitchFamily="34" charset="0"/>
              </a:rPr>
              <a:t>dohromady</a:t>
            </a:r>
            <a:endParaRPr lang="cs-CZ" sz="7200" dirty="0" smtClean="0">
              <a:latin typeface="Calibri" pitchFamily="34" charset="0"/>
            </a:endParaRPr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1"/>
          </a:solidFill>
          <a:ln w="38100"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algn="ctr"/>
            <a:r>
              <a:rPr lang="cs-CZ" sz="4400" dirty="0" smtClean="0">
                <a:solidFill>
                  <a:srgbClr val="002060"/>
                </a:solidFill>
                <a:latin typeface="Calibri" pitchFamily="34" charset="0"/>
              </a:rPr>
              <a:t>ZAPAMATUJTE SI:</a:t>
            </a:r>
            <a:endParaRPr lang="cs-CZ" sz="4400" dirty="0">
              <a:solidFill>
                <a:srgbClr val="002060"/>
              </a:solidFill>
              <a:latin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endParaRPr lang="cs-CZ" dirty="0" smtClean="0"/>
          </a:p>
          <a:p>
            <a:pPr algn="ctr">
              <a:buNone/>
            </a:pPr>
            <a:r>
              <a:rPr lang="cs-CZ" sz="4400" dirty="0" smtClean="0"/>
              <a:t> </a:t>
            </a:r>
            <a:r>
              <a:rPr lang="cs-CZ" sz="8800" dirty="0" smtClean="0">
                <a:solidFill>
                  <a:srgbClr val="FF0000"/>
                </a:solidFill>
                <a:latin typeface="Calibri" pitchFamily="34" charset="0"/>
              </a:rPr>
              <a:t>13</a:t>
            </a:r>
          </a:p>
          <a:p>
            <a:pPr algn="ctr">
              <a:buNone/>
            </a:pPr>
            <a:r>
              <a:rPr lang="cs-CZ" sz="4400" dirty="0" err="1" smtClean="0">
                <a:latin typeface="Calibri" pitchFamily="34" charset="0"/>
              </a:rPr>
              <a:t>drei</a:t>
            </a:r>
            <a:r>
              <a:rPr lang="cs-CZ" sz="4400" dirty="0" smtClean="0">
                <a:latin typeface="Calibri" pitchFamily="34" charset="0"/>
              </a:rPr>
              <a:t> </a:t>
            </a:r>
            <a:r>
              <a:rPr lang="cs-CZ" sz="4400" dirty="0" smtClean="0">
                <a:solidFill>
                  <a:srgbClr val="FF0000"/>
                </a:solidFill>
                <a:latin typeface="Calibri" pitchFamily="34" charset="0"/>
              </a:rPr>
              <a:t>+ </a:t>
            </a:r>
            <a:r>
              <a:rPr lang="cs-CZ" sz="4400" dirty="0" err="1" smtClean="0">
                <a:latin typeface="Calibri" pitchFamily="34" charset="0"/>
              </a:rPr>
              <a:t>zehn</a:t>
            </a:r>
            <a:r>
              <a:rPr lang="cs-CZ" sz="4400" dirty="0" smtClean="0">
                <a:latin typeface="Calibri" pitchFamily="34" charset="0"/>
              </a:rPr>
              <a:t> </a:t>
            </a:r>
            <a:r>
              <a:rPr lang="cs-CZ" sz="4400" dirty="0" smtClean="0">
                <a:solidFill>
                  <a:srgbClr val="FF0000"/>
                </a:solidFill>
                <a:latin typeface="Calibri" pitchFamily="34" charset="0"/>
              </a:rPr>
              <a:t>=</a:t>
            </a:r>
          </a:p>
          <a:p>
            <a:pPr algn="ctr">
              <a:buNone/>
            </a:pPr>
            <a:r>
              <a:rPr lang="cs-CZ" sz="4400" dirty="0" smtClean="0">
                <a:latin typeface="Calibri" pitchFamily="34" charset="0"/>
              </a:rPr>
              <a:t>3</a:t>
            </a:r>
            <a:r>
              <a:rPr lang="cs-CZ" sz="4400" dirty="0" smtClean="0">
                <a:solidFill>
                  <a:srgbClr val="FF0000"/>
                </a:solidFill>
                <a:latin typeface="Calibri" pitchFamily="34" charset="0"/>
              </a:rPr>
              <a:t> + </a:t>
            </a:r>
            <a:r>
              <a:rPr lang="cs-CZ" sz="4400" dirty="0" smtClean="0">
                <a:latin typeface="Calibri" pitchFamily="34" charset="0"/>
              </a:rPr>
              <a:t>10</a:t>
            </a:r>
            <a:r>
              <a:rPr lang="cs-CZ" sz="4400" dirty="0" smtClean="0">
                <a:solidFill>
                  <a:srgbClr val="FF0000"/>
                </a:solidFill>
                <a:latin typeface="Calibri" pitchFamily="34" charset="0"/>
              </a:rPr>
              <a:t> =</a:t>
            </a:r>
          </a:p>
          <a:p>
            <a:pPr algn="ctr">
              <a:buNone/>
            </a:pPr>
            <a:r>
              <a:rPr lang="cs-CZ" sz="8000" dirty="0" err="1" smtClean="0">
                <a:solidFill>
                  <a:srgbClr val="FF0000"/>
                </a:solidFill>
                <a:latin typeface="Calibri" pitchFamily="34" charset="0"/>
              </a:rPr>
              <a:t>dreizehn</a:t>
            </a:r>
            <a:endParaRPr lang="cs-CZ" sz="8000" dirty="0" smtClean="0">
              <a:solidFill>
                <a:srgbClr val="FF0000"/>
              </a:solidFill>
              <a:latin typeface="Calibri" pitchFamily="34" charset="0"/>
            </a:endParaRPr>
          </a:p>
          <a:p>
            <a:pPr algn="ctr">
              <a:buNone/>
            </a:pPr>
            <a:endParaRPr lang="cs-CZ" sz="6000" dirty="0" smtClean="0">
              <a:latin typeface="Calibri" pitchFamily="34" charset="0"/>
            </a:endParaRPr>
          </a:p>
          <a:p>
            <a:pPr algn="ctr">
              <a:buNone/>
            </a:pPr>
            <a:endParaRPr lang="cs-CZ" sz="8800" dirty="0" smtClean="0">
              <a:solidFill>
                <a:srgbClr val="FF0000"/>
              </a:solidFill>
              <a:latin typeface="Calibri" pitchFamily="34" charset="0"/>
            </a:endParaRPr>
          </a:p>
          <a:p>
            <a:pPr algn="ctr">
              <a:buNone/>
            </a:pPr>
            <a:endParaRPr lang="cs-CZ" sz="8800" dirty="0" smtClean="0">
              <a:latin typeface="Calibri" pitchFamily="34" charset="0"/>
            </a:endParaRPr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1"/>
          </a:solidFill>
          <a:ln w="38100"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algn="ctr"/>
            <a:r>
              <a:rPr lang="cs-CZ" sz="4400" dirty="0" smtClean="0">
                <a:solidFill>
                  <a:srgbClr val="002060"/>
                </a:solidFill>
                <a:latin typeface="Calibri" pitchFamily="34" charset="0"/>
              </a:rPr>
              <a:t>ZAPAMATUJTE SI:</a:t>
            </a:r>
            <a:endParaRPr lang="cs-CZ" sz="4400" dirty="0">
              <a:solidFill>
                <a:srgbClr val="002060"/>
              </a:solidFill>
              <a:latin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endParaRPr lang="cs-CZ" dirty="0" smtClean="0"/>
          </a:p>
          <a:p>
            <a:pPr algn="ctr">
              <a:buNone/>
            </a:pPr>
            <a:r>
              <a:rPr lang="cs-CZ" sz="4400" dirty="0" smtClean="0"/>
              <a:t> </a:t>
            </a:r>
            <a:r>
              <a:rPr lang="cs-CZ" sz="8800" dirty="0" smtClean="0">
                <a:solidFill>
                  <a:srgbClr val="FF0000"/>
                </a:solidFill>
                <a:latin typeface="Calibri" pitchFamily="34" charset="0"/>
              </a:rPr>
              <a:t>14</a:t>
            </a:r>
          </a:p>
          <a:p>
            <a:pPr algn="ctr">
              <a:buNone/>
            </a:pPr>
            <a:r>
              <a:rPr lang="cs-CZ" sz="4400" dirty="0" err="1" smtClean="0">
                <a:latin typeface="Calibri" pitchFamily="34" charset="0"/>
              </a:rPr>
              <a:t>vier</a:t>
            </a:r>
            <a:r>
              <a:rPr lang="cs-CZ" sz="4400" dirty="0" smtClean="0">
                <a:latin typeface="Calibri" pitchFamily="34" charset="0"/>
              </a:rPr>
              <a:t> </a:t>
            </a:r>
            <a:r>
              <a:rPr lang="cs-CZ" sz="4400" dirty="0" smtClean="0">
                <a:solidFill>
                  <a:srgbClr val="FF0000"/>
                </a:solidFill>
                <a:latin typeface="Calibri" pitchFamily="34" charset="0"/>
              </a:rPr>
              <a:t>+ </a:t>
            </a:r>
            <a:r>
              <a:rPr lang="cs-CZ" sz="4400" dirty="0" err="1" smtClean="0">
                <a:latin typeface="Calibri" pitchFamily="34" charset="0"/>
              </a:rPr>
              <a:t>zehn</a:t>
            </a:r>
            <a:r>
              <a:rPr lang="cs-CZ" sz="4400" dirty="0" smtClean="0">
                <a:latin typeface="Calibri" pitchFamily="34" charset="0"/>
              </a:rPr>
              <a:t> </a:t>
            </a:r>
            <a:r>
              <a:rPr lang="cs-CZ" sz="4400" dirty="0" smtClean="0">
                <a:solidFill>
                  <a:srgbClr val="FF0000"/>
                </a:solidFill>
                <a:latin typeface="Calibri" pitchFamily="34" charset="0"/>
              </a:rPr>
              <a:t>=</a:t>
            </a:r>
          </a:p>
          <a:p>
            <a:pPr algn="ctr">
              <a:buNone/>
            </a:pPr>
            <a:r>
              <a:rPr lang="cs-CZ" sz="4400" dirty="0" smtClean="0">
                <a:latin typeface="Calibri" pitchFamily="34" charset="0"/>
              </a:rPr>
              <a:t>4</a:t>
            </a:r>
            <a:r>
              <a:rPr lang="cs-CZ" sz="4400" dirty="0" smtClean="0">
                <a:solidFill>
                  <a:srgbClr val="FF0000"/>
                </a:solidFill>
                <a:latin typeface="Calibri" pitchFamily="34" charset="0"/>
              </a:rPr>
              <a:t> + </a:t>
            </a:r>
            <a:r>
              <a:rPr lang="cs-CZ" sz="4400" dirty="0" smtClean="0">
                <a:latin typeface="Calibri" pitchFamily="34" charset="0"/>
              </a:rPr>
              <a:t>10</a:t>
            </a:r>
            <a:r>
              <a:rPr lang="cs-CZ" sz="4400" dirty="0" smtClean="0">
                <a:solidFill>
                  <a:srgbClr val="FF0000"/>
                </a:solidFill>
                <a:latin typeface="Calibri" pitchFamily="34" charset="0"/>
              </a:rPr>
              <a:t> =</a:t>
            </a:r>
          </a:p>
          <a:p>
            <a:pPr algn="ctr">
              <a:buNone/>
            </a:pPr>
            <a:r>
              <a:rPr lang="cs-CZ" sz="8000" dirty="0" err="1" smtClean="0">
                <a:solidFill>
                  <a:srgbClr val="FF0000"/>
                </a:solidFill>
                <a:latin typeface="Calibri" pitchFamily="34" charset="0"/>
              </a:rPr>
              <a:t>vierzehn</a:t>
            </a:r>
            <a:endParaRPr lang="cs-CZ" sz="8000" dirty="0" smtClean="0">
              <a:solidFill>
                <a:srgbClr val="FF0000"/>
              </a:solidFill>
              <a:latin typeface="Calibri" pitchFamily="34" charset="0"/>
            </a:endParaRPr>
          </a:p>
          <a:p>
            <a:pPr algn="ctr">
              <a:buNone/>
            </a:pPr>
            <a:endParaRPr lang="cs-CZ" sz="6000" dirty="0" smtClean="0">
              <a:latin typeface="Calibri" pitchFamily="34" charset="0"/>
            </a:endParaRPr>
          </a:p>
          <a:p>
            <a:pPr algn="ctr">
              <a:buNone/>
            </a:pPr>
            <a:endParaRPr lang="cs-CZ" sz="8800" dirty="0" smtClean="0">
              <a:solidFill>
                <a:srgbClr val="FF0000"/>
              </a:solidFill>
              <a:latin typeface="Calibri" pitchFamily="34" charset="0"/>
            </a:endParaRPr>
          </a:p>
          <a:p>
            <a:pPr algn="ctr">
              <a:buNone/>
            </a:pPr>
            <a:endParaRPr lang="cs-CZ" sz="8800" dirty="0" smtClean="0">
              <a:latin typeface="Calibri" pitchFamily="34" charset="0"/>
            </a:endParaRPr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1"/>
          </a:solidFill>
          <a:ln w="38100"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algn="ctr"/>
            <a:r>
              <a:rPr lang="cs-CZ" sz="4400" dirty="0" smtClean="0">
                <a:solidFill>
                  <a:srgbClr val="002060"/>
                </a:solidFill>
                <a:latin typeface="Calibri" pitchFamily="34" charset="0"/>
              </a:rPr>
              <a:t>VÝJIMKY:</a:t>
            </a:r>
            <a:endParaRPr lang="cs-CZ" sz="4400" dirty="0">
              <a:solidFill>
                <a:srgbClr val="002060"/>
              </a:solidFill>
              <a:latin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endParaRPr lang="cs-CZ" sz="8000" dirty="0" smtClean="0"/>
          </a:p>
          <a:p>
            <a:r>
              <a:rPr lang="cs-CZ" sz="8000" dirty="0" smtClean="0"/>
              <a:t> </a:t>
            </a:r>
            <a:r>
              <a:rPr lang="cs-CZ" sz="8000" dirty="0" smtClean="0">
                <a:solidFill>
                  <a:srgbClr val="FF0000"/>
                </a:solidFill>
                <a:latin typeface="Calibri" pitchFamily="34" charset="0"/>
              </a:rPr>
              <a:t>16 </a:t>
            </a:r>
            <a:r>
              <a:rPr lang="cs-CZ" sz="8000" dirty="0" smtClean="0">
                <a:latin typeface="Calibri" pitchFamily="34" charset="0"/>
              </a:rPr>
              <a:t>- </a:t>
            </a:r>
            <a:r>
              <a:rPr lang="cs-CZ" sz="8000" dirty="0" err="1" smtClean="0">
                <a:solidFill>
                  <a:srgbClr val="FF0000"/>
                </a:solidFill>
                <a:latin typeface="Calibri" pitchFamily="34" charset="0"/>
              </a:rPr>
              <a:t>sech</a:t>
            </a:r>
            <a:r>
              <a:rPr lang="cs-CZ" sz="8000" dirty="0" err="1" smtClean="0">
                <a:latin typeface="Calibri" pitchFamily="34" charset="0"/>
              </a:rPr>
              <a:t>zehn</a:t>
            </a:r>
            <a:endParaRPr lang="cs-CZ" sz="8000" dirty="0" smtClean="0">
              <a:latin typeface="Calibri" pitchFamily="34" charset="0"/>
            </a:endParaRPr>
          </a:p>
          <a:p>
            <a:r>
              <a:rPr lang="cs-CZ" sz="8000" dirty="0" smtClean="0">
                <a:solidFill>
                  <a:srgbClr val="FF0000"/>
                </a:solidFill>
                <a:latin typeface="Calibri" pitchFamily="34" charset="0"/>
              </a:rPr>
              <a:t> 17</a:t>
            </a:r>
            <a:r>
              <a:rPr lang="cs-CZ" sz="8000" dirty="0" smtClean="0">
                <a:latin typeface="Calibri" pitchFamily="34" charset="0"/>
              </a:rPr>
              <a:t> – </a:t>
            </a:r>
            <a:r>
              <a:rPr lang="cs-CZ" sz="8000" dirty="0" err="1" smtClean="0">
                <a:solidFill>
                  <a:srgbClr val="FF0000"/>
                </a:solidFill>
                <a:latin typeface="Calibri" pitchFamily="34" charset="0"/>
              </a:rPr>
              <a:t>sieb</a:t>
            </a:r>
            <a:r>
              <a:rPr lang="cs-CZ" sz="8000" dirty="0" err="1" smtClean="0">
                <a:latin typeface="Calibri" pitchFamily="34" charset="0"/>
              </a:rPr>
              <a:t>zehn</a:t>
            </a:r>
            <a:endParaRPr lang="cs-CZ" sz="8000" dirty="0" smtClean="0">
              <a:latin typeface="Calibri" pitchFamily="34" charset="0"/>
            </a:endParaRPr>
          </a:p>
          <a:p>
            <a:endParaRPr lang="cs-CZ" sz="6600" dirty="0" smtClean="0">
              <a:solidFill>
                <a:srgbClr val="FF0000"/>
              </a:solidFill>
              <a:latin typeface="Calibri" pitchFamily="34" charset="0"/>
            </a:endParaRPr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214290"/>
            <a:ext cx="7467600" cy="1143000"/>
          </a:xfrm>
          <a:solidFill>
            <a:schemeClr val="accent1"/>
          </a:solidFill>
          <a:ln w="38100"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algn="ctr"/>
            <a:r>
              <a:rPr lang="cs-CZ" sz="4400" dirty="0" smtClean="0">
                <a:solidFill>
                  <a:srgbClr val="002060"/>
                </a:solidFill>
                <a:latin typeface="Calibri" pitchFamily="34" charset="0"/>
              </a:rPr>
              <a:t>PŘELOŽ:</a:t>
            </a:r>
            <a:endParaRPr lang="cs-CZ" sz="4400" dirty="0">
              <a:solidFill>
                <a:srgbClr val="002060"/>
              </a:solidFill>
              <a:latin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cs-CZ" sz="4000" dirty="0" err="1" smtClean="0">
                <a:latin typeface="Calibri" pitchFamily="34" charset="0"/>
              </a:rPr>
              <a:t>vierzehn</a:t>
            </a:r>
            <a:endParaRPr lang="cs-CZ" sz="4000" dirty="0" smtClean="0">
              <a:latin typeface="Calibri" pitchFamily="34" charset="0"/>
            </a:endParaRPr>
          </a:p>
          <a:p>
            <a:r>
              <a:rPr lang="cs-CZ" sz="4000" dirty="0" err="1" smtClean="0">
                <a:latin typeface="Calibri" pitchFamily="34" charset="0"/>
              </a:rPr>
              <a:t>zw</a:t>
            </a:r>
            <a:r>
              <a:rPr lang="cs-CZ" sz="4000" dirty="0" err="1" smtClean="0">
                <a:latin typeface="Calibri" pitchFamily="34" charset="0"/>
                <a:cs typeface="Arial"/>
              </a:rPr>
              <a:t>ölf</a:t>
            </a:r>
            <a:endParaRPr lang="cs-CZ" sz="4000" dirty="0" smtClean="0">
              <a:latin typeface="Calibri" pitchFamily="34" charset="0"/>
            </a:endParaRPr>
          </a:p>
          <a:p>
            <a:r>
              <a:rPr lang="cs-CZ" sz="4000" dirty="0" err="1" smtClean="0">
                <a:latin typeface="Calibri" pitchFamily="34" charset="0"/>
              </a:rPr>
              <a:t>neunzehn</a:t>
            </a:r>
            <a:endParaRPr lang="cs-CZ" sz="4000" dirty="0" smtClean="0">
              <a:latin typeface="Calibri" pitchFamily="34" charset="0"/>
            </a:endParaRPr>
          </a:p>
          <a:p>
            <a:r>
              <a:rPr lang="cs-CZ" sz="4000" dirty="0" err="1" smtClean="0">
                <a:latin typeface="Calibri" pitchFamily="34" charset="0"/>
              </a:rPr>
              <a:t>sechzehn</a:t>
            </a:r>
            <a:endParaRPr lang="cs-CZ" sz="4000" dirty="0" smtClean="0">
              <a:latin typeface="Calibri" pitchFamily="34" charset="0"/>
            </a:endParaRPr>
          </a:p>
          <a:p>
            <a:r>
              <a:rPr lang="cs-CZ" sz="4000" dirty="0" smtClean="0">
                <a:latin typeface="Calibri" pitchFamily="34" charset="0"/>
              </a:rPr>
              <a:t>elf</a:t>
            </a:r>
          </a:p>
          <a:p>
            <a:r>
              <a:rPr lang="cs-CZ" sz="4000" dirty="0" err="1" smtClean="0">
                <a:latin typeface="Calibri" pitchFamily="34" charset="0"/>
              </a:rPr>
              <a:t>siebzehn</a:t>
            </a:r>
            <a:endParaRPr lang="cs-CZ" sz="4000" dirty="0" smtClean="0">
              <a:latin typeface="Calibri" pitchFamily="34" charset="0"/>
            </a:endParaRPr>
          </a:p>
          <a:p>
            <a:r>
              <a:rPr lang="cs-CZ" sz="4000" dirty="0" err="1" smtClean="0">
                <a:latin typeface="Calibri" pitchFamily="34" charset="0"/>
              </a:rPr>
              <a:t>zwanzig</a:t>
            </a:r>
            <a:endParaRPr lang="cs-CZ" sz="4000" dirty="0" smtClean="0">
              <a:latin typeface="Calibri" pitchFamily="34" charset="0"/>
            </a:endParaRPr>
          </a:p>
          <a:p>
            <a:pPr>
              <a:buNone/>
            </a:pP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/>
        <p:txBody>
          <a:bodyPr>
            <a:normAutofit lnSpcReduction="10000"/>
          </a:bodyPr>
          <a:lstStyle/>
          <a:p>
            <a:r>
              <a:rPr lang="cs-CZ" sz="4000" dirty="0" smtClean="0">
                <a:latin typeface="Calibri" pitchFamily="34" charset="0"/>
              </a:rPr>
              <a:t>čtrnáct</a:t>
            </a:r>
          </a:p>
          <a:p>
            <a:r>
              <a:rPr lang="cs-CZ" sz="4000" dirty="0" smtClean="0">
                <a:latin typeface="Calibri" pitchFamily="34" charset="0"/>
              </a:rPr>
              <a:t>dvanáct</a:t>
            </a:r>
          </a:p>
          <a:p>
            <a:r>
              <a:rPr lang="cs-CZ" sz="4000" dirty="0" smtClean="0">
                <a:latin typeface="Calibri" pitchFamily="34" charset="0"/>
              </a:rPr>
              <a:t>devatenáct</a:t>
            </a:r>
          </a:p>
          <a:p>
            <a:r>
              <a:rPr lang="cs-CZ" sz="4000" dirty="0" smtClean="0">
                <a:latin typeface="Calibri" pitchFamily="34" charset="0"/>
              </a:rPr>
              <a:t>šestnáct</a:t>
            </a:r>
          </a:p>
          <a:p>
            <a:r>
              <a:rPr lang="cs-CZ" sz="4000" dirty="0" smtClean="0">
                <a:latin typeface="Calibri" pitchFamily="34" charset="0"/>
              </a:rPr>
              <a:t>jedenáct</a:t>
            </a:r>
          </a:p>
          <a:p>
            <a:r>
              <a:rPr lang="cs-CZ" sz="4000" dirty="0" smtClean="0">
                <a:latin typeface="Calibri" pitchFamily="34" charset="0"/>
              </a:rPr>
              <a:t>sedmnáct</a:t>
            </a:r>
          </a:p>
          <a:p>
            <a:r>
              <a:rPr lang="cs-CZ" sz="4000" dirty="0" smtClean="0">
                <a:latin typeface="Calibri" pitchFamily="34" charset="0"/>
              </a:rPr>
              <a:t>dvacet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title"/>
          </p:nvPr>
        </p:nvSpPr>
        <p:spPr>
          <a:solidFill>
            <a:schemeClr val="accent1"/>
          </a:solidFill>
          <a:ln w="38100">
            <a:solidFill>
              <a:schemeClr val="tx1"/>
            </a:solidFill>
          </a:ln>
        </p:spPr>
        <p:txBody>
          <a:bodyPr>
            <a:noAutofit/>
          </a:bodyPr>
          <a:lstStyle/>
          <a:p>
            <a:pPr algn="ctr"/>
            <a:r>
              <a:rPr lang="cs-CZ" sz="4000" dirty="0" smtClean="0">
                <a:solidFill>
                  <a:srgbClr val="002060"/>
                </a:solidFill>
                <a:latin typeface="Calibri" pitchFamily="34" charset="0"/>
              </a:rPr>
              <a:t>NAPIŠ TATO ČÍSLA SLOVY:</a:t>
            </a:r>
            <a:endParaRPr lang="cs-CZ" sz="4000" dirty="0">
              <a:solidFill>
                <a:srgbClr val="002060"/>
              </a:solidFill>
              <a:latin typeface="Calibri" pitchFamily="34" charset="0"/>
            </a:endParaRPr>
          </a:p>
        </p:txBody>
      </p:sp>
      <p:sp>
        <p:nvSpPr>
          <p:cNvPr id="10" name="Zástupný symbol pro obsah 9"/>
          <p:cNvSpPr>
            <a:spLocks noGrp="1"/>
          </p:cNvSpPr>
          <p:nvPr>
            <p:ph sz="quarter" idx="1"/>
          </p:nvPr>
        </p:nvSpPr>
        <p:spPr>
          <a:xfrm>
            <a:off x="0" y="1600200"/>
            <a:ext cx="8429652" cy="5114948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sz="7200" dirty="0" smtClean="0"/>
              <a:t> </a:t>
            </a:r>
          </a:p>
          <a:p>
            <a:pPr algn="ctr">
              <a:buNone/>
            </a:pPr>
            <a:r>
              <a:rPr lang="cs-CZ" sz="7200" dirty="0" smtClean="0">
                <a:latin typeface="Calibri" pitchFamily="34" charset="0"/>
              </a:rPr>
              <a:t>12 - 19 - 17- 13 -11</a:t>
            </a:r>
          </a:p>
          <a:p>
            <a:pPr algn="ctr">
              <a:buNone/>
            </a:pPr>
            <a:r>
              <a:rPr lang="cs-CZ" sz="6600" dirty="0" smtClean="0">
                <a:latin typeface="Calibri" pitchFamily="34" charset="0"/>
              </a:rPr>
              <a:t>  </a:t>
            </a:r>
            <a:endParaRPr lang="cs-CZ" sz="6600" dirty="0">
              <a:latin typeface="Calibri" pitchFamily="34" charset="0"/>
            </a:endParaRPr>
          </a:p>
        </p:txBody>
      </p:sp>
      <p:sp>
        <p:nvSpPr>
          <p:cNvPr id="5" name="Popisek se šipkou nahoru 4"/>
          <p:cNvSpPr/>
          <p:nvPr/>
        </p:nvSpPr>
        <p:spPr>
          <a:xfrm>
            <a:off x="179512" y="3933056"/>
            <a:ext cx="1728192" cy="1224136"/>
          </a:xfrm>
          <a:prstGeom prst="upArrow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err="1" smtClean="0">
                <a:latin typeface="Calibri" pitchFamily="34" charset="0"/>
              </a:rPr>
              <a:t>zw</a:t>
            </a:r>
            <a:r>
              <a:rPr lang="cs-CZ" sz="2800" dirty="0" err="1" smtClean="0">
                <a:latin typeface="Calibri" pitchFamily="34" charset="0"/>
                <a:cs typeface="Arial"/>
              </a:rPr>
              <a:t>ölf</a:t>
            </a:r>
            <a:endParaRPr lang="cs-CZ" sz="2800" dirty="0">
              <a:latin typeface="Calibri" pitchFamily="34" charset="0"/>
            </a:endParaRPr>
          </a:p>
        </p:txBody>
      </p:sp>
      <p:sp>
        <p:nvSpPr>
          <p:cNvPr id="7" name="Popisek se šipkou nahoru 6"/>
          <p:cNvSpPr/>
          <p:nvPr/>
        </p:nvSpPr>
        <p:spPr>
          <a:xfrm>
            <a:off x="3500430" y="4000504"/>
            <a:ext cx="1728192" cy="1224136"/>
          </a:xfrm>
          <a:prstGeom prst="upArrow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err="1" smtClean="0">
                <a:latin typeface="Calibri" pitchFamily="34" charset="0"/>
              </a:rPr>
              <a:t>siebzehn</a:t>
            </a:r>
            <a:endParaRPr lang="cs-CZ" sz="2800" dirty="0">
              <a:latin typeface="Calibri" pitchFamily="34" charset="0"/>
            </a:endParaRPr>
          </a:p>
        </p:txBody>
      </p:sp>
      <p:sp>
        <p:nvSpPr>
          <p:cNvPr id="8" name="Popisek se šipkou nahoru 7"/>
          <p:cNvSpPr/>
          <p:nvPr/>
        </p:nvSpPr>
        <p:spPr>
          <a:xfrm>
            <a:off x="6516216" y="4005064"/>
            <a:ext cx="1728192" cy="1224136"/>
          </a:xfrm>
          <a:prstGeom prst="upArrow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atin typeface="Calibri" pitchFamily="34" charset="0"/>
              </a:rPr>
              <a:t>elf</a:t>
            </a:r>
            <a:endParaRPr lang="cs-CZ" sz="2400" dirty="0">
              <a:latin typeface="Calibri" pitchFamily="34" charset="0"/>
            </a:endParaRPr>
          </a:p>
        </p:txBody>
      </p:sp>
      <p:sp>
        <p:nvSpPr>
          <p:cNvPr id="11" name="Popisek se šipkou dolů 10"/>
          <p:cNvSpPr/>
          <p:nvPr/>
        </p:nvSpPr>
        <p:spPr>
          <a:xfrm>
            <a:off x="2000232" y="1785926"/>
            <a:ext cx="1512168" cy="1152128"/>
          </a:xfrm>
          <a:prstGeom prst="downArrow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>
                <a:latin typeface="Calibri" pitchFamily="34" charset="0"/>
              </a:rPr>
              <a:t>neunzehn</a:t>
            </a:r>
            <a:endParaRPr lang="cs-CZ" sz="2400" dirty="0">
              <a:latin typeface="Calibri" pitchFamily="34" charset="0"/>
            </a:endParaRPr>
          </a:p>
        </p:txBody>
      </p:sp>
      <p:sp>
        <p:nvSpPr>
          <p:cNvPr id="12" name="Popisek se šipkou dolů 11"/>
          <p:cNvSpPr/>
          <p:nvPr/>
        </p:nvSpPr>
        <p:spPr>
          <a:xfrm>
            <a:off x="5143504" y="1714488"/>
            <a:ext cx="1512168" cy="1152128"/>
          </a:xfrm>
          <a:prstGeom prst="downArrow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err="1" smtClean="0">
                <a:latin typeface="Calibri" pitchFamily="34" charset="0"/>
              </a:rPr>
              <a:t>dreizehn</a:t>
            </a:r>
            <a:endParaRPr lang="cs-CZ" sz="2800" dirty="0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7" grpId="0" animBg="1"/>
      <p:bldP spid="8" grpId="0" animBg="1"/>
      <p:bldP spid="11" grpId="0" animBg="1"/>
      <p:bldP spid="12" grpId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title"/>
          </p:nvPr>
        </p:nvSpPr>
        <p:spPr>
          <a:solidFill>
            <a:schemeClr val="accent1"/>
          </a:solidFill>
          <a:ln w="38100">
            <a:solidFill>
              <a:schemeClr val="tx1"/>
            </a:solidFill>
          </a:ln>
        </p:spPr>
        <p:txBody>
          <a:bodyPr>
            <a:noAutofit/>
          </a:bodyPr>
          <a:lstStyle/>
          <a:p>
            <a:pPr algn="ctr"/>
            <a:r>
              <a:rPr lang="cs-CZ" sz="4000" dirty="0" smtClean="0">
                <a:solidFill>
                  <a:srgbClr val="002060"/>
                </a:solidFill>
                <a:latin typeface="Calibri" pitchFamily="34" charset="0"/>
              </a:rPr>
              <a:t>NAPIŠ TATO ČÍSLA ČÍSLICÍ:</a:t>
            </a:r>
            <a:endParaRPr lang="cs-CZ" sz="4000" dirty="0">
              <a:solidFill>
                <a:srgbClr val="002060"/>
              </a:solidFill>
              <a:latin typeface="Calibri" pitchFamily="34" charset="0"/>
            </a:endParaRPr>
          </a:p>
        </p:txBody>
      </p:sp>
      <p:sp>
        <p:nvSpPr>
          <p:cNvPr id="10" name="Zástupný symbol pro obsah 9"/>
          <p:cNvSpPr>
            <a:spLocks noGrp="1"/>
          </p:cNvSpPr>
          <p:nvPr>
            <p:ph sz="quarter" idx="1"/>
          </p:nvPr>
        </p:nvSpPr>
        <p:spPr>
          <a:xfrm>
            <a:off x="0" y="1600200"/>
            <a:ext cx="8429652" cy="5114948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sz="7200" dirty="0" smtClean="0"/>
              <a:t> </a:t>
            </a:r>
          </a:p>
          <a:p>
            <a:pPr algn="ctr">
              <a:buNone/>
            </a:pPr>
            <a:r>
              <a:rPr lang="cs-CZ" sz="4000" dirty="0" err="1" smtClean="0">
                <a:latin typeface="Calibri" pitchFamily="34" charset="0"/>
              </a:rPr>
              <a:t>zwanzig</a:t>
            </a:r>
            <a:r>
              <a:rPr lang="cs-CZ" sz="4000" dirty="0" smtClean="0">
                <a:latin typeface="Calibri" pitchFamily="34" charset="0"/>
              </a:rPr>
              <a:t> - </a:t>
            </a:r>
            <a:r>
              <a:rPr lang="cs-CZ" sz="4000" dirty="0" err="1" smtClean="0">
                <a:latin typeface="Calibri" pitchFamily="34" charset="0"/>
              </a:rPr>
              <a:t>achtzehn</a:t>
            </a:r>
            <a:r>
              <a:rPr lang="cs-CZ" sz="4000" dirty="0" smtClean="0">
                <a:latin typeface="Calibri" pitchFamily="34" charset="0"/>
              </a:rPr>
              <a:t> - </a:t>
            </a:r>
            <a:r>
              <a:rPr lang="cs-CZ" sz="4000" dirty="0" err="1" smtClean="0">
                <a:latin typeface="Calibri" pitchFamily="34" charset="0"/>
              </a:rPr>
              <a:t>dreizehn</a:t>
            </a:r>
            <a:r>
              <a:rPr lang="cs-CZ" sz="4000" dirty="0" smtClean="0">
                <a:latin typeface="Calibri" pitchFamily="34" charset="0"/>
              </a:rPr>
              <a:t> – elf</a:t>
            </a:r>
            <a:r>
              <a:rPr lang="cs-CZ" sz="4400" dirty="0" smtClean="0">
                <a:latin typeface="Calibri" pitchFamily="34" charset="0"/>
              </a:rPr>
              <a:t>  </a:t>
            </a:r>
          </a:p>
          <a:p>
            <a:pPr algn="ctr">
              <a:buNone/>
            </a:pPr>
            <a:r>
              <a:rPr lang="cs-CZ" sz="6600" dirty="0" smtClean="0">
                <a:latin typeface="Calibri" pitchFamily="34" charset="0"/>
              </a:rPr>
              <a:t>  </a:t>
            </a:r>
            <a:endParaRPr lang="cs-CZ" sz="6600" dirty="0">
              <a:latin typeface="Calibri" pitchFamily="34" charset="0"/>
            </a:endParaRPr>
          </a:p>
        </p:txBody>
      </p:sp>
      <p:sp>
        <p:nvSpPr>
          <p:cNvPr id="5" name="Popisek se šipkou nahoru 4"/>
          <p:cNvSpPr/>
          <p:nvPr/>
        </p:nvSpPr>
        <p:spPr>
          <a:xfrm>
            <a:off x="571472" y="3500438"/>
            <a:ext cx="1728192" cy="1224136"/>
          </a:xfrm>
          <a:prstGeom prst="upArrow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>
                <a:latin typeface="Calibri" pitchFamily="34" charset="0"/>
              </a:rPr>
              <a:t>20</a:t>
            </a:r>
            <a:endParaRPr lang="cs-CZ" sz="4800" dirty="0"/>
          </a:p>
        </p:txBody>
      </p:sp>
      <p:sp>
        <p:nvSpPr>
          <p:cNvPr id="6" name="Popisek se šipkou nahoru 5"/>
          <p:cNvSpPr/>
          <p:nvPr/>
        </p:nvSpPr>
        <p:spPr>
          <a:xfrm>
            <a:off x="4929190" y="3500438"/>
            <a:ext cx="1728192" cy="1224136"/>
          </a:xfrm>
          <a:prstGeom prst="upArrow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>
                <a:latin typeface="Calibri" pitchFamily="34" charset="0"/>
              </a:rPr>
              <a:t>13</a:t>
            </a:r>
            <a:endParaRPr lang="cs-CZ" sz="4800" dirty="0">
              <a:latin typeface="Calibri" pitchFamily="34" charset="0"/>
            </a:endParaRPr>
          </a:p>
        </p:txBody>
      </p:sp>
      <p:sp>
        <p:nvSpPr>
          <p:cNvPr id="11" name="Popisek se šipkou dolů 10"/>
          <p:cNvSpPr/>
          <p:nvPr/>
        </p:nvSpPr>
        <p:spPr>
          <a:xfrm>
            <a:off x="3000364" y="1714488"/>
            <a:ext cx="1512168" cy="1152128"/>
          </a:xfrm>
          <a:prstGeom prst="downArrow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>
                <a:latin typeface="Calibri" pitchFamily="34" charset="0"/>
              </a:rPr>
              <a:t>18</a:t>
            </a:r>
            <a:endParaRPr lang="cs-CZ" sz="4800" dirty="0">
              <a:latin typeface="Calibri" pitchFamily="34" charset="0"/>
            </a:endParaRPr>
          </a:p>
        </p:txBody>
      </p:sp>
      <p:sp>
        <p:nvSpPr>
          <p:cNvPr id="13" name="Popisek se šipkou dolů 12"/>
          <p:cNvSpPr/>
          <p:nvPr/>
        </p:nvSpPr>
        <p:spPr>
          <a:xfrm>
            <a:off x="6858016" y="1714488"/>
            <a:ext cx="1512168" cy="1152128"/>
          </a:xfrm>
          <a:prstGeom prst="downArrow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>
                <a:latin typeface="Calibri" pitchFamily="34" charset="0"/>
              </a:rPr>
              <a:t>11</a:t>
            </a:r>
            <a:endParaRPr lang="cs-CZ" sz="4800" dirty="0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11" grpId="0" animBg="1"/>
      <p:bldP spid="13" grpId="0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1"/>
          </a:solidFill>
          <a:ln w="38100"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algn="ctr"/>
            <a:r>
              <a:rPr lang="cs-CZ" sz="4400" dirty="0" smtClean="0">
                <a:solidFill>
                  <a:srgbClr val="002060"/>
                </a:solidFill>
                <a:latin typeface="Calibri" pitchFamily="34" charset="0"/>
              </a:rPr>
              <a:t>ZVLÁDLI JSTE TO!</a:t>
            </a:r>
            <a:endParaRPr lang="cs-CZ" sz="4400" dirty="0">
              <a:solidFill>
                <a:srgbClr val="002060"/>
              </a:solidFill>
              <a:latin typeface="Calibri" pitchFamily="34" charset="0"/>
            </a:endParaRPr>
          </a:p>
        </p:txBody>
      </p:sp>
      <p:pic>
        <p:nvPicPr>
          <p:cNvPr id="1036" name="Picture 12" descr="C:\Documents and Settings\User\Local Settings\Temporary Internet Files\Content.IE5\UX772LDJ\MC900424466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500166" y="2071678"/>
            <a:ext cx="5397375" cy="407196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1"/>
          </a:solidFill>
          <a:ln w="38100"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algn="ctr"/>
            <a:r>
              <a:rPr lang="cs-CZ" sz="4400" dirty="0" smtClean="0">
                <a:solidFill>
                  <a:srgbClr val="002060"/>
                </a:solidFill>
                <a:latin typeface="Calibri" pitchFamily="34" charset="0"/>
              </a:rPr>
              <a:t>ZDROJ</a:t>
            </a:r>
            <a:endParaRPr lang="cs-CZ" sz="4400" dirty="0">
              <a:solidFill>
                <a:srgbClr val="002060"/>
              </a:solidFill>
              <a:latin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Pokud není uvedeno jinak, vlastní archiv autorky.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1"/>
          </a:solidFill>
          <a:ln w="38100"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algn="ctr"/>
            <a:r>
              <a:rPr lang="cs-CZ" sz="4400" dirty="0" smtClean="0">
                <a:solidFill>
                  <a:srgbClr val="002060"/>
                </a:solidFill>
                <a:latin typeface="Calibri" pitchFamily="34" charset="0"/>
              </a:rPr>
              <a:t>ZDROJ</a:t>
            </a:r>
            <a:endParaRPr lang="cs-CZ" sz="4400" dirty="0">
              <a:solidFill>
                <a:srgbClr val="002060"/>
              </a:solidFill>
              <a:latin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Všechny obrázky použité v prezentaci </a:t>
            </a:r>
            <a:r>
              <a:rPr lang="cs-CZ" smtClean="0"/>
              <a:t>jsou dostupné </a:t>
            </a:r>
            <a:r>
              <a:rPr lang="cs-CZ" dirty="0" smtClean="0"/>
              <a:t>pod licencí Microsoft Office 2007 na Office.</a:t>
            </a:r>
            <a:r>
              <a:rPr lang="cs-CZ" dirty="0" err="1" smtClean="0"/>
              <a:t>com</a:t>
            </a:r>
            <a:r>
              <a:rPr lang="cs-CZ" dirty="0" smtClean="0"/>
              <a:t> 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Pokud není uvedeno jinak, vlastní archiv autorky.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Jmění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434</TotalTime>
  <Words>289</Words>
  <Application>Microsoft Office PowerPoint</Application>
  <PresentationFormat>Předvádění na obrazovce (4:3)</PresentationFormat>
  <Paragraphs>162</Paragraphs>
  <Slides>24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24</vt:i4>
      </vt:variant>
    </vt:vector>
  </HeadingPairs>
  <TitlesOfParts>
    <vt:vector size="25" baseType="lpstr">
      <vt:lpstr>Jmění</vt:lpstr>
      <vt:lpstr>     Základní škola Ústí nad Labem, Anežky České 702/17, příspěvková organizace   Číslo projektu: CZ.1.07/1.4.00/21.2887     Název projektu: „Učíme lépe a moderněji“  OP VK 1.4                   Výukový materiál</vt:lpstr>
      <vt:lpstr>DIE ZAHLEN 11 - 20 </vt:lpstr>
      <vt:lpstr>POJĎME SI JE VYJMENOVAT: </vt:lpstr>
      <vt:lpstr>JEDENÁCT</vt:lpstr>
      <vt:lpstr>DVANÁCT</vt:lpstr>
      <vt:lpstr>TŘINÁCT</vt:lpstr>
      <vt:lpstr>ČTRNÁCT</vt:lpstr>
      <vt:lpstr>PATNÁCT</vt:lpstr>
      <vt:lpstr>ŠESTNÁCT</vt:lpstr>
      <vt:lpstr>SEDMNÁCT</vt:lpstr>
      <vt:lpstr>OSMNÁCT</vt:lpstr>
      <vt:lpstr>DEVATENÁCT</vt:lpstr>
      <vt:lpstr>DVACET</vt:lpstr>
      <vt:lpstr>ZAPAMATUJTE SI:</vt:lpstr>
      <vt:lpstr>ZAPAMATUJTE SI:</vt:lpstr>
      <vt:lpstr>ZAPAMATUJTE SI:</vt:lpstr>
      <vt:lpstr>ZAPAMATUJTE SI:</vt:lpstr>
      <vt:lpstr>VÝJIMKY:</vt:lpstr>
      <vt:lpstr>PŘELOŽ:</vt:lpstr>
      <vt:lpstr>NAPIŠ TATO ČÍSLA SLOVY:</vt:lpstr>
      <vt:lpstr>NAPIŠ TATO ČÍSLA ČÍSLICÍ:</vt:lpstr>
      <vt:lpstr>ZVLÁDLI JSTE TO!</vt:lpstr>
      <vt:lpstr>ZDROJ</vt:lpstr>
      <vt:lpstr>ZDROJ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DIE WOCHENTAGE </dc:title>
  <dc:creator>Plockovi</dc:creator>
  <cp:lastModifiedBy>Plockovi</cp:lastModifiedBy>
  <cp:revision>96</cp:revision>
  <dcterms:created xsi:type="dcterms:W3CDTF">2012-06-10T15:39:28Z</dcterms:created>
  <dcterms:modified xsi:type="dcterms:W3CDTF">2012-10-29T16:30:43Z</dcterms:modified>
</cp:coreProperties>
</file>