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0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Matra Drozdová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VY_32_INOVACE_10AJ_3tr_SLOVICKA5.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5.lekce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2.11.2012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405491-7F1E-43B2-AC90-E5BF4FDAB7DF}" type="presOf" srcId="{C73C7642-F245-4585-8F88-243F9FAEF6CA}" destId="{1C4BCB69-D3A6-4CCF-9871-D9B9359B8159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F061DED-BD85-4926-A8C5-C39CBD683909}" type="presOf" srcId="{EBC41103-E2E5-4D48-9B4B-425520D3D098}" destId="{97CBBA99-26B9-4E2D-BA76-BF47FEBF0134}" srcOrd="0" destOrd="0" presId="urn:microsoft.com/office/officeart/2005/8/layout/vList2"/>
    <dgm:cxn modelId="{2C6F4331-A4C0-4153-B169-966145EAD68A}" type="presOf" srcId="{019433A1-1324-4DE1-9E6F-32B851095F74}" destId="{ABF03533-6AD0-44CD-A08E-C9977356B6A8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45DC48-E4D7-4963-9D98-03CC38774BA3}" type="presOf" srcId="{39F8B381-5807-488E-AC22-73DD4140ED4A}" destId="{612116FE-9061-44B1-A457-8F1AFBD162E0}" srcOrd="0" destOrd="0" presId="urn:microsoft.com/office/officeart/2005/8/layout/vList2"/>
    <dgm:cxn modelId="{5993019B-94F7-488E-A34B-96BB7D355915}" type="presOf" srcId="{FBBFC3EA-9D9D-4F3A-BEA6-9C2C0E46BF20}" destId="{ACAD381E-21DC-4C07-8FDD-119C2EC3BB2E}" srcOrd="0" destOrd="0" presId="urn:microsoft.com/office/officeart/2005/8/layout/vList2"/>
    <dgm:cxn modelId="{57665A45-A8A0-439F-89FD-C5930215D107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37846F1-756B-4C42-BF00-029B24B8418F}" type="presOf" srcId="{6B0205A6-422D-4956-AD89-0CEBCAE4530D}" destId="{B1DDF1AD-3BC2-43B8-A8D0-A33120EFAF7C}" srcOrd="0" destOrd="0" presId="urn:microsoft.com/office/officeart/2005/8/layout/vList2"/>
    <dgm:cxn modelId="{5CB66F7F-3CDF-4A84-93AB-763F983C01D1}" type="presParOf" srcId="{612116FE-9061-44B1-A457-8F1AFBD162E0}" destId="{7B541546-39A7-4633-AED0-6028788110D7}" srcOrd="0" destOrd="0" presId="urn:microsoft.com/office/officeart/2005/8/layout/vList2"/>
    <dgm:cxn modelId="{8FD12188-D362-4F7E-8AD7-D63C8CB5BB09}" type="presParOf" srcId="{612116FE-9061-44B1-A457-8F1AFBD162E0}" destId="{9B9314F6-85CC-4C49-B24D-6AF5DF05D800}" srcOrd="1" destOrd="0" presId="urn:microsoft.com/office/officeart/2005/8/layout/vList2"/>
    <dgm:cxn modelId="{30284357-0BC1-414E-82AA-E07F0C1F62D1}" type="presParOf" srcId="{612116FE-9061-44B1-A457-8F1AFBD162E0}" destId="{ACAD381E-21DC-4C07-8FDD-119C2EC3BB2E}" srcOrd="2" destOrd="0" presId="urn:microsoft.com/office/officeart/2005/8/layout/vList2"/>
    <dgm:cxn modelId="{CC82FAC3-FE17-4514-AC27-7AEA7E867B4E}" type="presParOf" srcId="{612116FE-9061-44B1-A457-8F1AFBD162E0}" destId="{208194AD-7544-4854-B7A4-4A67E5453B54}" srcOrd="3" destOrd="0" presId="urn:microsoft.com/office/officeart/2005/8/layout/vList2"/>
    <dgm:cxn modelId="{312C5C0C-EEC6-4918-9628-AD026D251FBC}" type="presParOf" srcId="{612116FE-9061-44B1-A457-8F1AFBD162E0}" destId="{ABF03533-6AD0-44CD-A08E-C9977356B6A8}" srcOrd="4" destOrd="0" presId="urn:microsoft.com/office/officeart/2005/8/layout/vList2"/>
    <dgm:cxn modelId="{4B5A8B1B-BDAB-4AF3-9E2A-20227F5A5DF3}" type="presParOf" srcId="{612116FE-9061-44B1-A457-8F1AFBD162E0}" destId="{60E42310-8BB6-41EA-B44F-0BAC7EFC9B2E}" srcOrd="5" destOrd="0" presId="urn:microsoft.com/office/officeart/2005/8/layout/vList2"/>
    <dgm:cxn modelId="{EF05C115-B6F1-41C6-BE9C-FD6B2D8400B1}" type="presParOf" srcId="{612116FE-9061-44B1-A457-8F1AFBD162E0}" destId="{1C4BCB69-D3A6-4CCF-9871-D9B9359B8159}" srcOrd="6" destOrd="0" presId="urn:microsoft.com/office/officeart/2005/8/layout/vList2"/>
    <dgm:cxn modelId="{BD4B0849-4895-45CC-9C70-53953E5ACB36}" type="presParOf" srcId="{612116FE-9061-44B1-A457-8F1AFBD162E0}" destId="{34DE5943-AAB5-4DC3-B765-99B35FCB6ECD}" srcOrd="7" destOrd="0" presId="urn:microsoft.com/office/officeart/2005/8/layout/vList2"/>
    <dgm:cxn modelId="{6DAFD89A-DC2A-4B1A-976B-22696AD2696B}" type="presParOf" srcId="{612116FE-9061-44B1-A457-8F1AFBD162E0}" destId="{97CBBA99-26B9-4E2D-BA76-BF47FEBF0134}" srcOrd="8" destOrd="0" presId="urn:microsoft.com/office/officeart/2005/8/layout/vList2"/>
    <dgm:cxn modelId="{F687B0E6-D24C-46D4-A8D5-4464199FBF83}" type="presParOf" srcId="{612116FE-9061-44B1-A457-8F1AFBD162E0}" destId="{9A22653A-B2DB-4D9E-A633-AD2EC219A723}" srcOrd="9" destOrd="0" presId="urn:microsoft.com/office/officeart/2005/8/layout/vList2"/>
    <dgm:cxn modelId="{7E0DDF4B-B14D-4949-95BE-2FCDD751F7AA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1707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</a:t>
          </a:r>
          <a:r>
            <a:rPr lang="cs-CZ" sz="1700" b="1" kern="1200" dirty="0" smtClean="0"/>
            <a:t>: Základní škola a Mateřská škola Troskotovice, příspěvková organizace</a:t>
          </a:r>
          <a:endParaRPr lang="cs-CZ" sz="1700" kern="1200" dirty="0"/>
        </a:p>
      </dsp:txBody>
      <dsp:txXfrm>
        <a:off x="33012" y="150084"/>
        <a:ext cx="8142888" cy="610236"/>
      </dsp:txXfrm>
    </dsp:sp>
    <dsp:sp modelId="{ACAD381E-21DC-4C07-8FDD-119C2EC3BB2E}">
      <dsp:nvSpPr>
        <dsp:cNvPr id="0" name=""/>
        <dsp:cNvSpPr/>
      </dsp:nvSpPr>
      <dsp:spPr>
        <a:xfrm>
          <a:off x="0" y="84229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31013"/>
                <a:satOff val="-7522"/>
                <a:lumOff val="16349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-231013"/>
                <a:satOff val="-7522"/>
                <a:lumOff val="16349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 dirty="0" smtClean="0"/>
            <a:t>: Matra Drozdová </a:t>
          </a:r>
          <a:endParaRPr lang="cs-CZ" sz="1700" kern="1200" dirty="0"/>
        </a:p>
      </dsp:txBody>
      <dsp:txXfrm>
        <a:off x="33012" y="875304"/>
        <a:ext cx="8142888" cy="610236"/>
      </dsp:txXfrm>
    </dsp:sp>
    <dsp:sp modelId="{ABF03533-6AD0-44CD-A08E-C9977356B6A8}">
      <dsp:nvSpPr>
        <dsp:cNvPr id="0" name=""/>
        <dsp:cNvSpPr/>
      </dsp:nvSpPr>
      <dsp:spPr>
        <a:xfrm>
          <a:off x="0" y="156751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62027"/>
                <a:satOff val="-15044"/>
                <a:lumOff val="32699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-462027"/>
                <a:satOff val="-15044"/>
                <a:lumOff val="32699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VY_32_INOVACE_10AJ_3tr_SLOVICKA5.</a:t>
          </a:r>
          <a:endParaRPr lang="cs-CZ" sz="1700" kern="1200" dirty="0"/>
        </a:p>
      </dsp:txBody>
      <dsp:txXfrm>
        <a:off x="33012" y="1600524"/>
        <a:ext cx="8142888" cy="610236"/>
      </dsp:txXfrm>
    </dsp:sp>
    <dsp:sp modelId="{1C4BCB69-D3A6-4CCF-9871-D9B9359B8159}">
      <dsp:nvSpPr>
        <dsp:cNvPr id="0" name=""/>
        <dsp:cNvSpPr/>
      </dsp:nvSpPr>
      <dsp:spPr>
        <a:xfrm>
          <a:off x="0" y="229273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693040"/>
                <a:satOff val="-22566"/>
                <a:lumOff val="49048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-693040"/>
                <a:satOff val="-22566"/>
                <a:lumOff val="49048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Procvičování slovíček 5.lekce</a:t>
          </a:r>
          <a:endParaRPr lang="cs-CZ" sz="1700" kern="1200" dirty="0"/>
        </a:p>
      </dsp:txBody>
      <dsp:txXfrm>
        <a:off x="33012" y="2325744"/>
        <a:ext cx="8142888" cy="610236"/>
      </dsp:txXfrm>
    </dsp:sp>
    <dsp:sp modelId="{97CBBA99-26B9-4E2D-BA76-BF47FEBF0134}">
      <dsp:nvSpPr>
        <dsp:cNvPr id="0" name=""/>
        <dsp:cNvSpPr/>
      </dsp:nvSpPr>
      <dsp:spPr>
        <a:xfrm>
          <a:off x="0" y="3017951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62027"/>
                <a:satOff val="-15044"/>
                <a:lumOff val="32699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-462027"/>
                <a:satOff val="-15044"/>
                <a:lumOff val="32699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</a:t>
          </a:r>
          <a:r>
            <a:rPr lang="cs-CZ" sz="1700" kern="1200" dirty="0" smtClean="0"/>
            <a:t>projektu: 01</a:t>
          </a:r>
          <a:endParaRPr lang="cs-CZ" sz="1700" kern="1200" dirty="0"/>
        </a:p>
      </dsp:txBody>
      <dsp:txXfrm>
        <a:off x="33012" y="3050963"/>
        <a:ext cx="8142888" cy="610236"/>
      </dsp:txXfrm>
    </dsp:sp>
    <dsp:sp modelId="{B1DDF1AD-3BC2-43B8-A8D0-A33120EFAF7C}">
      <dsp:nvSpPr>
        <dsp:cNvPr id="0" name=""/>
        <dsp:cNvSpPr/>
      </dsp:nvSpPr>
      <dsp:spPr>
        <a:xfrm>
          <a:off x="0" y="374317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31013"/>
                <a:satOff val="-7522"/>
                <a:lumOff val="16349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-231013"/>
                <a:satOff val="-7522"/>
                <a:lumOff val="16349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Vytvořeno: 2.11.2012 </a:t>
          </a:r>
          <a:endParaRPr lang="cs-CZ" sz="1700" kern="1200" dirty="0"/>
        </a:p>
      </dsp:txBody>
      <dsp:txXfrm>
        <a:off x="33012" y="3776184"/>
        <a:ext cx="8142888" cy="610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13776005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141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3.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5.lekce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1)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spojování slovíček, přiřazování slovíček k obrázkům, napiš co vidíš.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6047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5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10"/>
            <a:ext cx="7408333" cy="2386230"/>
          </a:xfrm>
        </p:spPr>
        <p:txBody>
          <a:bodyPr numCol="1"/>
          <a:lstStyle/>
          <a:p>
            <a:pPr marL="0" indent="0" algn="ctr">
              <a:buNone/>
            </a:pPr>
            <a:endParaRPr lang="cs-CZ" sz="4800" dirty="0"/>
          </a:p>
          <a:p>
            <a:pPr algn="ctr"/>
            <a:r>
              <a:rPr lang="cs-CZ" sz="4800" dirty="0" smtClean="0"/>
              <a:t> </a:t>
            </a:r>
            <a:r>
              <a:rPr lang="cs-CZ" sz="4400" dirty="0" smtClean="0"/>
              <a:t>Doplň tabulku slovíček</a:t>
            </a:r>
            <a:endParaRPr lang="cs-CZ" sz="4400" dirty="0"/>
          </a:p>
        </p:txBody>
      </p:sp>
      <p:pic>
        <p:nvPicPr>
          <p:cNvPr id="4098" name="Picture 2" descr="C:\Users\0MGM\AppData\Local\Microsoft\Windows\Temporary Internet Files\Content.IE5\FPVXPGLK\MC9002329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365104"/>
            <a:ext cx="1398047" cy="159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406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5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668108"/>
              </p:ext>
            </p:extLst>
          </p:nvPr>
        </p:nvGraphicFramePr>
        <p:xfrm>
          <a:off x="755576" y="2132856"/>
          <a:ext cx="7480872" cy="3510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0218"/>
                <a:gridCol w="1870218"/>
                <a:gridCol w="1870218"/>
                <a:gridCol w="1870218"/>
              </a:tblGrid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on je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jeho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come</a:t>
                      </a:r>
                      <a:r>
                        <a:rPr lang="cs-CZ" dirty="0" smtClean="0"/>
                        <a:t> on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hroch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její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meet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envelope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řeka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bingo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cafe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revision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dobře, ano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nula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bye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jedenáct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231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5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980728"/>
            <a:ext cx="7408333" cy="338437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algn="ctr"/>
            <a:r>
              <a:rPr lang="cs-CZ" sz="4000" dirty="0" smtClean="0"/>
              <a:t>Přiřaď k sobě správná slovíčka (k dvojici napiš stejná čísla )</a:t>
            </a:r>
            <a:endParaRPr lang="cs-CZ" sz="4000" dirty="0"/>
          </a:p>
        </p:txBody>
      </p:sp>
      <p:pic>
        <p:nvPicPr>
          <p:cNvPr id="1026" name="Picture 2" descr="C:\Users\0MGM\AppData\Local\Microsoft\Windows\Temporary Internet Files\Content.IE5\87VJMC98\MC9002353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40" y="4869160"/>
            <a:ext cx="1841602" cy="1490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062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5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628800"/>
            <a:ext cx="7408333" cy="4464496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 </a:t>
            </a:r>
            <a:endParaRPr lang="cs-CZ" sz="2000" dirty="0"/>
          </a:p>
          <a:p>
            <a:r>
              <a:rPr lang="cs-CZ" sz="2000" dirty="0" smtClean="0"/>
              <a:t> obálka</a:t>
            </a:r>
          </a:p>
          <a:p>
            <a:r>
              <a:rPr lang="cs-CZ" sz="2000" dirty="0" smtClean="0"/>
              <a:t> její</a:t>
            </a:r>
          </a:p>
          <a:p>
            <a:r>
              <a:rPr lang="cs-CZ" sz="2000" dirty="0" smtClean="0"/>
              <a:t> jeho</a:t>
            </a:r>
          </a:p>
          <a:p>
            <a:r>
              <a:rPr lang="cs-CZ" sz="2000" dirty="0" smtClean="0"/>
              <a:t> hroch</a:t>
            </a:r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meet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me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river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restaurace, kavárna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dobře, ano</a:t>
            </a:r>
          </a:p>
          <a:p>
            <a:r>
              <a:rPr lang="cs-CZ" sz="2000" dirty="0" smtClean="0"/>
              <a:t>opakování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r>
              <a:rPr lang="cs-CZ" sz="2000" dirty="0" smtClean="0"/>
              <a:t>her </a:t>
            </a:r>
          </a:p>
          <a:p>
            <a:r>
              <a:rPr lang="cs-CZ" sz="2000" dirty="0" smtClean="0"/>
              <a:t> mě, mne, mi</a:t>
            </a:r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cafe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his</a:t>
            </a:r>
          </a:p>
          <a:p>
            <a:r>
              <a:rPr lang="cs-CZ" sz="2000" dirty="0"/>
              <a:t> </a:t>
            </a:r>
            <a:r>
              <a:rPr lang="cs-CZ" sz="2000" dirty="0" err="1" smtClean="0"/>
              <a:t>envelope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řeka</a:t>
            </a:r>
          </a:p>
          <a:p>
            <a:r>
              <a:rPr lang="cs-CZ" sz="2000" dirty="0"/>
              <a:t> </a:t>
            </a:r>
            <a:r>
              <a:rPr lang="cs-CZ" sz="2000" dirty="0" err="1" smtClean="0"/>
              <a:t>hippopotamus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revison</a:t>
            </a:r>
            <a:endParaRPr lang="cs-CZ" sz="2000" dirty="0" smtClean="0"/>
          </a:p>
          <a:p>
            <a:r>
              <a:rPr lang="cs-CZ" sz="2000" dirty="0" smtClean="0"/>
              <a:t> setkat se</a:t>
            </a:r>
          </a:p>
          <a:p>
            <a:r>
              <a:rPr lang="cs-CZ" sz="2000" dirty="0" smtClean="0"/>
              <a:t>OK</a:t>
            </a:r>
          </a:p>
        </p:txBody>
      </p:sp>
    </p:spTree>
    <p:extLst>
      <p:ext uri="{BB962C8B-B14F-4D97-AF65-F5344CB8AC3E}">
        <p14:creationId xmlns:p14="http://schemas.microsoft.com/office/powerpoint/2010/main" val="217559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5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484785"/>
            <a:ext cx="7408333" cy="3528391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Napiš k obrázkům anglický význam</a:t>
            </a:r>
            <a:endParaRPr lang="cs-CZ" sz="3600" dirty="0"/>
          </a:p>
        </p:txBody>
      </p:sp>
      <p:pic>
        <p:nvPicPr>
          <p:cNvPr id="2050" name="Picture 2" descr="C:\Users\0MGM\AppData\Local\Microsoft\Windows\Temporary Internet Files\Content.IE5\FPVXPGLK\MP9004007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6855" y="4330589"/>
            <a:ext cx="1581249" cy="1264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0105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82356"/>
            <a:ext cx="8229600" cy="1252728"/>
          </a:xfrm>
        </p:spPr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5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6758" y="306896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41273" y="3068960"/>
            <a:ext cx="1436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55943" y="3092025"/>
            <a:ext cx="1844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6758" y="590863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81825" y="5948367"/>
            <a:ext cx="18662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86455" y="5896035"/>
            <a:ext cx="20411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pic>
        <p:nvPicPr>
          <p:cNvPr id="1027" name="Picture 3" descr="C:\Users\0MGM\AppData\Local\Microsoft\Windows\Temporary Internet Files\Content.IE5\8AB5DCJO\MP9004021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92599"/>
            <a:ext cx="2160240" cy="1649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8AB5DCJO\MP9003853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0999" y="4014894"/>
            <a:ext cx="2397027" cy="1712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MGM\AppData\Local\Microsoft\Windows\Temporary Internet Files\Content.IE5\8AB5DCJO\MC9004413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6698" y="1392599"/>
            <a:ext cx="1665341" cy="1665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MGM\AppData\Local\Microsoft\Windows\Temporary Internet Files\Content.IE5\87VJMC98\MP9004031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969" y="1392599"/>
            <a:ext cx="2550135" cy="1699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MGM\AppData\Local\Microsoft\Windows\Temporary Internet Files\Content.IE5\2LLENVAC\MP90040259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437" y="3768663"/>
            <a:ext cx="1568244" cy="195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0MGM\AppData\Local\Microsoft\Windows\Temporary Internet Files\Content.IE5\87VJMC98\MP90040336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2431" y="4014894"/>
            <a:ext cx="2569245" cy="1712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5525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5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988840"/>
            <a:ext cx="7408333" cy="259228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Napiš anglicky všechno to co vidíš</a:t>
            </a:r>
            <a:endParaRPr lang="cs-CZ" sz="3600" dirty="0"/>
          </a:p>
        </p:txBody>
      </p:sp>
      <p:pic>
        <p:nvPicPr>
          <p:cNvPr id="3076" name="Picture 4" descr="C:\Users\0MGM\AppData\Local\Microsoft\Windows\Temporary Internet Files\Content.IE5\2LLENVAC\MP9004067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316863"/>
            <a:ext cx="2088232" cy="1391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6907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9544363"/>
              </p:ext>
            </p:extLst>
          </p:nvPr>
        </p:nvGraphicFramePr>
        <p:xfrm>
          <a:off x="1572452" y="5085184"/>
          <a:ext cx="5927088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1772"/>
                <a:gridCol w="1481772"/>
                <a:gridCol w="1481772"/>
                <a:gridCol w="1481772"/>
              </a:tblGrid>
              <a:tr h="370840">
                <a:tc gridSpan="4"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see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7481"/>
            <a:ext cx="5688632" cy="4437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87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3349831"/>
          </a:xfrm>
        </p:spPr>
        <p:txBody>
          <a:bodyPr/>
          <a:lstStyle/>
          <a:p>
            <a:r>
              <a:rPr lang="cs-CZ" dirty="0" smtClean="0"/>
              <a:t>Ilustrace</a:t>
            </a:r>
            <a:r>
              <a:rPr lang="cs-CZ" dirty="0"/>
              <a:t>: office.microsoft.com</a:t>
            </a:r>
          </a:p>
          <a:p>
            <a:r>
              <a:rPr lang="cs-CZ" dirty="0"/>
              <a:t>http://www.clipartof.com/portfolio/alexbannykh/illustration/school-supplies-around-a-backpack-32813.html</a:t>
            </a:r>
          </a:p>
        </p:txBody>
      </p:sp>
    </p:spTree>
    <p:extLst>
      <p:ext uri="{BB962C8B-B14F-4D97-AF65-F5344CB8AC3E}">
        <p14:creationId xmlns:p14="http://schemas.microsoft.com/office/powerpoint/2010/main" val="347037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201</TotalTime>
  <Words>229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Autumn</vt:lpstr>
      <vt:lpstr>Prezentace aplikace PowerPoint</vt:lpstr>
      <vt:lpstr>Anotace</vt:lpstr>
      <vt:lpstr>Vocabulary unit 5</vt:lpstr>
      <vt:lpstr>Vocabulary unit 5</vt:lpstr>
      <vt:lpstr>Vocabulary unit 5</vt:lpstr>
      <vt:lpstr>Vocabulary unit 5</vt:lpstr>
      <vt:lpstr>Vocabulary unit 5</vt:lpstr>
      <vt:lpstr>Vocabulary unit 5</vt:lpstr>
      <vt:lpstr>Vocabulary unit 5</vt:lpstr>
      <vt:lpstr>     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26</cp:revision>
  <dcterms:created xsi:type="dcterms:W3CDTF">2012-09-27T12:50:30Z</dcterms:created>
  <dcterms:modified xsi:type="dcterms:W3CDTF">2012-11-02T20:22:25Z</dcterms:modified>
</cp:coreProperties>
</file>