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jpe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hyperlink" Target="http://duels.cz/galerie/zelenina.jpg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8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5984" y="3500438"/>
            <a:ext cx="6286544" cy="3000396"/>
          </a:xfrm>
        </p:spPr>
        <p:txBody>
          <a:bodyPr>
            <a:normAutofit fontScale="90000"/>
          </a:bodyPr>
          <a:lstStyle/>
          <a:p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Název školy:  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ZŠ </a:t>
            </a:r>
            <a:r>
              <a:rPr lang="cs-CZ" sz="2200" cap="none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Štětí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Ostrovní 300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Mgr. Nela Šulcová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VY_32_INOVACE_ 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CAJS.4.A.03_pece_o_</a:t>
            </a:r>
            <a:r>
              <a:rPr lang="cs-CZ" sz="2200" cap="none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zdravi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Název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Péče o zdraví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Číslo operačního programu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CZ.1.07/1.4.00/21.1693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Název projektu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PRIMA ŠKOLA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Materiál je určen pro žáky 4. ročníku, slouží k přírodovědnému učivu.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Datum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13. 09. 2012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čtvrtý</a:t>
            </a:r>
            <a:b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Vzdělávací oblast</a:t>
            </a:r>
            <a:r>
              <a:rPr lang="cs-CZ" sz="2200" cap="none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Člověk a jeho svět</a:t>
            </a:r>
            <a: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Book Antiqua" pitchFamily="18" charset="0"/>
              </a:rPr>
              <a:t/>
            </a:r>
            <a:br>
              <a:rPr lang="cs-CZ" sz="3200" dirty="0" smtClean="0">
                <a:solidFill>
                  <a:schemeClr val="accent1">
                    <a:lumMod val="50000"/>
                  </a:schemeClr>
                </a:solidFill>
                <a:latin typeface="Book Antiqua" pitchFamily="18" charset="0"/>
              </a:rPr>
            </a:br>
            <a:endParaRPr lang="cs-CZ" dirty="0"/>
          </a:p>
        </p:txBody>
      </p:sp>
      <p:pic>
        <p:nvPicPr>
          <p:cNvPr id="5" name="Obrázek 4" descr="Hlavička"/>
          <p:cNvPicPr/>
          <p:nvPr/>
        </p:nvPicPr>
        <p:blipFill>
          <a:blip r:embed="rId2" cstate="print"/>
          <a:srcRect l="4299" t="26736" r="79582" b="6191"/>
          <a:stretch>
            <a:fillRect/>
          </a:stretch>
        </p:blipFill>
        <p:spPr bwMode="auto">
          <a:xfrm>
            <a:off x="2357422" y="357166"/>
            <a:ext cx="192882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71546"/>
            <a:ext cx="3643338" cy="85725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5715008" y="571480"/>
            <a:ext cx="29289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chemeClr val="accent1">
                    <a:lumMod val="50000"/>
                  </a:schemeClr>
                </a:solidFill>
                <a:latin typeface="Book Antiqua" pitchFamily="18" charset="0"/>
                <a:cs typeface="Arial" pitchFamily="34" charset="0"/>
              </a:rPr>
              <a:t>VY_32_INOVACE_ CAJS.4.A. 03</a:t>
            </a:r>
            <a:endParaRPr lang="cs-CZ" sz="1400" dirty="0">
              <a:solidFill>
                <a:schemeClr val="accent1">
                  <a:lumMod val="50000"/>
                </a:schemeClr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71670" y="214290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PÉČE O ZDRAVÍ</a:t>
            </a:r>
            <a:endParaRPr lang="cs-CZ" sz="5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143240" y="2143116"/>
            <a:ext cx="6172200" cy="13716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ZDRAVÁ VÝŽIVA</a:t>
            </a:r>
            <a:endParaRPr lang="cs-CZ" sz="32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026" name="Picture 2" descr="http://www.rodinavezline.cz/pic_tiny/ruzne_obrazky/zahrada-zdravi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071810"/>
            <a:ext cx="3253068" cy="335758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pyramida výživy</a:t>
            </a:r>
            <a:endParaRPr lang="cs-CZ" sz="4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5364" name="Picture 4" descr="Potravinová pyrami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71612"/>
            <a:ext cx="6038648" cy="492922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zakroužkuj vhodné a zdravé potraviny</a:t>
            </a:r>
            <a:endParaRPr lang="cs-CZ" sz="40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28674" name="Picture 2" descr="http://noc-den.bloger.cz/obrazky/noc-den.bloger.cz/zmrzlina-hodne-kopecku.jpg"/>
          <p:cNvPicPr>
            <a:picLocks noChangeAspect="1" noChangeArrowheads="1"/>
          </p:cNvPicPr>
          <p:nvPr/>
        </p:nvPicPr>
        <p:blipFill>
          <a:blip r:embed="rId2" cstate="print"/>
          <a:srcRect l="31414" t="9356" r="31282" b="207"/>
          <a:stretch>
            <a:fillRect/>
          </a:stretch>
        </p:blipFill>
        <p:spPr bwMode="auto">
          <a:xfrm>
            <a:off x="571472" y="3917786"/>
            <a:ext cx="785818" cy="2398813"/>
          </a:xfrm>
          <a:prstGeom prst="rect">
            <a:avLst/>
          </a:prstGeom>
          <a:noFill/>
        </p:spPr>
      </p:pic>
      <p:pic>
        <p:nvPicPr>
          <p:cNvPr id="28676" name="Picture 4" descr="http://www.kampioffice.cz/coca-cola-2l-6ks-produkt-%257BV%257D%257BD1629A5E-682D-4EB9-B8A4-60D06CBF9AF0%25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1000108"/>
            <a:ext cx="1000116" cy="2183587"/>
          </a:xfrm>
          <a:prstGeom prst="rect">
            <a:avLst/>
          </a:prstGeom>
          <a:noFill/>
        </p:spPr>
      </p:pic>
      <p:pic>
        <p:nvPicPr>
          <p:cNvPr id="28678" name="Picture 6" descr="http://t3.gstatic.com/images?q=tbn:ANd9GcQz4hWnEYbSAZl9Z6uWubva3BUfjXgHdNOIK2qLS-lFwK80DanMSg&amp;t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571612"/>
            <a:ext cx="1216740" cy="1581144"/>
          </a:xfrm>
          <a:prstGeom prst="rect">
            <a:avLst/>
          </a:prstGeom>
          <a:noFill/>
        </p:spPr>
      </p:pic>
      <p:pic>
        <p:nvPicPr>
          <p:cNvPr id="28680" name="Picture 8" descr="Zelenina">
            <a:hlinkClick r:id="rId5" tooltip="Čemu dáváte přednost vy?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1285860"/>
            <a:ext cx="2154410" cy="1433512"/>
          </a:xfrm>
          <a:prstGeom prst="rect">
            <a:avLst/>
          </a:prstGeom>
          <a:noFill/>
        </p:spPr>
      </p:pic>
      <p:pic>
        <p:nvPicPr>
          <p:cNvPr id="28682" name="Picture 10" descr="kapr na grillu"/>
          <p:cNvPicPr>
            <a:picLocks noChangeAspect="1" noChangeArrowheads="1"/>
          </p:cNvPicPr>
          <p:nvPr/>
        </p:nvPicPr>
        <p:blipFill>
          <a:blip r:embed="rId7" cstate="print"/>
          <a:srcRect l="3297" t="6830" r="1098" b="8919"/>
          <a:stretch>
            <a:fillRect/>
          </a:stretch>
        </p:blipFill>
        <p:spPr bwMode="auto">
          <a:xfrm>
            <a:off x="5357818" y="5072074"/>
            <a:ext cx="2437296" cy="1428760"/>
          </a:xfrm>
          <a:prstGeom prst="rect">
            <a:avLst/>
          </a:prstGeom>
          <a:noFill/>
        </p:spPr>
      </p:pic>
      <p:pic>
        <p:nvPicPr>
          <p:cNvPr id="28684" name="Picture 12" descr="http://i.idnes.cz/09/072/gal/PET2c7c32_cer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2132" y="3286124"/>
            <a:ext cx="2126301" cy="1414452"/>
          </a:xfrm>
          <a:prstGeom prst="rect">
            <a:avLst/>
          </a:prstGeom>
          <a:noFill/>
        </p:spPr>
      </p:pic>
      <p:pic>
        <p:nvPicPr>
          <p:cNvPr id="28686" name="Picture 14" descr="http://www.vyrobalahudek.cz/eshop/photogallery/241183916361.jpg"/>
          <p:cNvPicPr>
            <a:picLocks noChangeAspect="1" noChangeArrowheads="1"/>
          </p:cNvPicPr>
          <p:nvPr/>
        </p:nvPicPr>
        <p:blipFill>
          <a:blip r:embed="rId9" cstate="print"/>
          <a:srcRect l="6001" t="4386" r="5499" b="3508"/>
          <a:stretch>
            <a:fillRect/>
          </a:stretch>
        </p:blipFill>
        <p:spPr bwMode="auto">
          <a:xfrm>
            <a:off x="357158" y="1357298"/>
            <a:ext cx="2207757" cy="1571636"/>
          </a:xfrm>
          <a:prstGeom prst="rect">
            <a:avLst/>
          </a:prstGeom>
          <a:noFill/>
        </p:spPr>
      </p:pic>
      <p:pic>
        <p:nvPicPr>
          <p:cNvPr id="28688" name="Picture 16" descr="Sýry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71604" y="5072074"/>
            <a:ext cx="2857500" cy="1619250"/>
          </a:xfrm>
          <a:prstGeom prst="rect">
            <a:avLst/>
          </a:prstGeom>
          <a:noFill/>
        </p:spPr>
      </p:pic>
      <p:pic>
        <p:nvPicPr>
          <p:cNvPr id="28690" name="Picture 18" descr="http://www.rawfoodscotland.com/wp-content/uploads/2011/08/chips.jpg"/>
          <p:cNvPicPr>
            <a:picLocks noChangeAspect="1" noChangeArrowheads="1"/>
          </p:cNvPicPr>
          <p:nvPr/>
        </p:nvPicPr>
        <p:blipFill>
          <a:blip r:embed="rId11" cstate="print"/>
          <a:srcRect t="9657" r="4269" b="6651"/>
          <a:stretch>
            <a:fillRect/>
          </a:stretch>
        </p:blipFill>
        <p:spPr bwMode="auto">
          <a:xfrm>
            <a:off x="2214546" y="3286124"/>
            <a:ext cx="2500330" cy="1449979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CO JE ZDRAVĚJŠÍ?</a:t>
            </a:r>
            <a:endParaRPr lang="cs-CZ" sz="4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30722" name="Picture 2" descr="http://www.cvic.eu/wp-content/uploads/k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571612"/>
            <a:ext cx="3113855" cy="2786082"/>
          </a:xfrm>
          <a:prstGeom prst="rect">
            <a:avLst/>
          </a:prstGeom>
          <a:noFill/>
        </p:spPr>
      </p:pic>
      <p:pic>
        <p:nvPicPr>
          <p:cNvPr id="30724" name="Picture 4" descr="http://www.farmaurekyorlice.cz/components/com_garyscookbook/images/hom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857628"/>
            <a:ext cx="3834862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t3.gstatic.com/images?q=tbn:ANd9GcQz4hWnEYbSAZl9Z6uWubva3BUfjXgHdNOIK2qLS-lFwK80DanMSg&amp;t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143116"/>
            <a:ext cx="3074128" cy="3994805"/>
          </a:xfrm>
          <a:prstGeom prst="rect">
            <a:avLst/>
          </a:prstGeom>
          <a:noFill/>
        </p:spPr>
      </p:pic>
      <p:pic>
        <p:nvPicPr>
          <p:cNvPr id="31746" name="Picture 2" descr="http://www.oxalis.cz/fotocache/gallery/ca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14290"/>
            <a:ext cx="3324225" cy="49911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sunkasissi.cz/sk/img/sunkasis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4449047" cy="2928958"/>
          </a:xfrm>
          <a:prstGeom prst="rect">
            <a:avLst/>
          </a:prstGeom>
          <a:noFill/>
        </p:spPr>
      </p:pic>
      <p:pic>
        <p:nvPicPr>
          <p:cNvPr id="32772" name="Picture 4" descr="http://www.zam.fme.vutbr.cz/~starha/histoatlas/Kap06/141-4510/800/141-4510.jpg"/>
          <p:cNvPicPr>
            <a:picLocks noChangeAspect="1" noChangeArrowheads="1"/>
          </p:cNvPicPr>
          <p:nvPr/>
        </p:nvPicPr>
        <p:blipFill>
          <a:blip r:embed="rId3" cstate="print"/>
          <a:srcRect l="10118" t="7253" r="13996" b="5705"/>
          <a:stretch>
            <a:fillRect/>
          </a:stretch>
        </p:blipFill>
        <p:spPr bwMode="auto">
          <a:xfrm>
            <a:off x="5000628" y="2357430"/>
            <a:ext cx="3143272" cy="314327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 descr="data:image/jpeg;base64,/9j/4AAQSkZJRgABAQAAAQABAAD/2wCEAAkGBhQSERUUExQWFRUVGRoaGRgYGR0YHRweHBcYGhkaHh0XHCYgHBokGhgaHy8gIycpLCwsGCAxNTAqNSYrLCkBCQoKDgwOGg8PGi8kHyQsNC40LCwsLCwsLCwsLCwsLCw1KSwsLCwsLC0sLSwsLCwsLCwsLCwsLCwsLCwsLCwsLP/AABEIALMBGgMBIgACEQEDEQH/xAAcAAACAwEBAQEAAAAAAAAAAAAFBgMEBwACAQj/xABAEAABAgQEAwUGBQIGAgIDAAABAhEAAwQhBRIxQQZRYRMicYGRMqGxwdHwBxRCUuEj8TNicoKSsqLCk9IVQ1P/xAAaAQADAQEBAQAAAAAAAAAAAAACAwQFAQYA/8QANBEAAgIBAwEFCAEEAQUAAAAAAQIAAxEEEiExBRMiQVEyYXGBobHR8JEUI8HhMyQ0QkNy/9oADAMBAAIRAxEAPwCjRVqpawsgFKAV5iUpZIYZXVa5Ga7Nld48KxKVLmiZ/VUtWZlBAShV+8gobNexIXlsQRcAwMxszpak5AF2ZQUHfLMWncHTLa36oFYhVzCZajMAGVRSZiQkgCxSSDchzfkobRi1LkAZnAMCaHKlSauS7BB1XbvS1KdCZv8AmlqAy5hrlILLQRACeo0IUJgOeWoFVsxZRyjd1SVFsqrkE5TqCRv4ez5zrQglSgFzEPb9TLD3bNY5WKSxcPljQPy6MQlZGEuolAgBTMQQykEOc0pQLEPZ9QWI+cKj7TyIaq2N2OPWDUYdLqkJmyGUvLZjZYZwgnmdAo6G3gjJV2NfcnMpZIBDWypyi+ii9xsYYaBCsJUtkzFJVNQCkk5ciiQS5DZxoTuUg7x64w4S/NK/NSlFE0XCTpzudcxN83OBqZan68GPTS23Idg6S9xBhYWBMTotPlm1T/yDgdW5xB+EykpxFbi6pKmPJpkskeevlFvhjEE1VOZZUAtrpOqFhXeH+2Yyh0UOUAzUqo62XUNlSFHOkf8AGaluj5gN2Tzi29P/ACEipba4BmzYtQ9p+ojw8X+UKuP1WRzf4vBZWLlbBN82jHV94towVLBUwZj10jIYbzxPQIe7ADRXwuQVSElacttN/PlGc/iBhbDtZb5kllADUH6H4mNhxApRqBl3HSF/GuG5M5BDlBUNUn0LG0fVv3dgYQ3AsUqfORfhVwyiRTpmFlTZoBUr4J/0j+Y0JCAAdoz7AKpVLLEqYQSnRWgIex190aF2yOydRs0P3hzkyV12cCVpqVAOlidoo1iTpvzgmquR2bi4AilnCmUnT3Qt8Y4jEJ8xF+spjq97wrYzUmUpE1J7yTkV1BuH5sfjDniSxdoQOLJwRLzK/UtPzPyhNQ/uDEq6ocxzwzH0zZYId/mz8nHptzibtiNOXX7bzc28YQMHxrIe6bHpDAvGUs7+4f33+9Y0STJBXzxCFXPI1LdfZ8Tb1tbSBhnmZaWM3+Yuw89/56QOkzl1S+zlgBvaVew0dn1to9+cOFLhuRIDFhp5s/npGdqLyhwOTNCupQMtAiuGwsf1FqL7J7o+Zj3hGECjUDKUco1SpiCDrceMF5rjWKlQq0Zo1tynrKhpq3GCIXkYskq7twdRyJzOSl9Pr5R9mVAILEG2mjAhIP6nZu9dtQHEJGIkm6SyhoY8YPxkJjJciYFMUEiyg5cqN8vVjZOli+3pr+9XMzNVozSeOhjbKKQggJCfaLZlOAWIOgUkOkM3LU71Z80FbqQSEuA2Xul9dlAl9iWYWeAQ4jCgStDp/W60gEvcsUDMWvq4ZrHWsMfRnH9MktlExtQO7YpW4A11JvtDtwkndNCqZgUEkFKso/UpROdIUQO853D6FrnlFOpqhdRUSkOczgWBJDsNgANNrxHPxHMHUWvdi13szFTC2l9uTQqcQ8RCatNPLPdJ758Lt7o4AW6R1VfiAPmcfzL00rqQZhAElKgEg2cnTxU120AiOfiskJCUoJWDdfaFiOQQ1vG8V8VriJaUA91AIA5FV1HzLekQ4NgCpwKyO6Hc7Dx0+IguMZM9DqNTT2coB+mefz9pMK4K3y8jqPdHuZTrnIDgd0lwRe4y5vIP6x6ThIksvU5g1rAuWbYgkN5DV4sVld2pXMUyFm4yDKlxs2z6wOQvSdIq7U0+c8fUH4T7TzyZYkSHsQFFjsdXIYuXv0gqjhoMHVdr3MUsCxJIBznK2+2gbS8FBxTI/wAx6935qf1hLZJ4nibaTS5RvKesfPZ1SipJDnMLOBmLqBAuDnzB0+BBsRZxXgoVUgKlKSxUFDQgWyqDgG5SWBHIcrX+NcHVUTMwISW7yTcFW400N/AmO4BryiV2UyxdQIPMG/xB8FCO1kE9eRG00Bm8Q4P1PpFPg2gNFWKpqhP9Ob7BPMbA7ggf+PWGHGMCEifLnylqQEzElbEAFGYFW2jQX4lw8LG3NJbQjQvqIrYTiH5mUuTMbtZYuNlJ5iBtsZm94+s3KNIipyMr9s/gw3ikkTkEjvBQuNfWFwVWU9ksjMn2DpmH7f8AUPeI98N4qZM78tM0LmWTuN0vzHw8DF7iLCM4LMN0ncEaH1gH8a7pWg7p9h+UQsdP5WpTUoHdWcswdSGB8dvTlBziOkRPliagv2gFx+5rPyzIbzAG8D6mQaiUuUvuqDpUOR5j4iPPCFYQkyVFiP6auixeWsdCW15xdpLN6GtvL9Ewu2tJ3VgtXo33/wBxh/CXOqXNKy6ZSuzljdPdClDwDgDkIf5tYpIOYhtm+BhW4SpOzlTSkBJmTStQ2ByoSoDo6XHQwVm1fMf3hFjbGIg0rurUmQV1WFHIzlVoo0VCpOYKP6u70Swt8YJZGUFbi8VcRxIMTpEp9ZWrY4gXianStBAsWseR2MDuEeNRVyewne2nulJ3a0RYrioLkafOFleGlwpCyJjvaOpjaQ0bsLYImrUKFSlgW7IpDtoDyDxersQADABhyjOEcTVEiW0+XnQdSm/qNR5PHS+MkTB/SzEcrk+DG8EVcjwj+IpgB7RjBiOJ2beEbieUupWJaFABFyWe/wDZ/WL1YahZdMpYB1UpkN5KIJ9IP8OYCkB5ig+9w763jgD1EPjmGHqZCpI/mZ7PwuqkpKgntEDUodx/tPyeBR4pLfq931j9Arw9LMEhuYhD4o/DyQsKWE5F3OZFnu7kaGKKtWhOLR8xFNS//pPyP5lngCS1KmYfamnMfB2SP+PxMOyK8AN4/wAP984TuFZmWkloe6E5T/ttBQ1cYj3lL3I8zNYafei59Jcr5wJt9t4wPm6GIKis5xRnVtoWDvYsRLa69q4leuPehNrJCp9SZcgNMSbrFgBq5bXXSGapqQlJUo2AeCPAeDd0zSO9NU5+Q8I0KbDSpcDnoPjFaykWIAx4Byf33zsL4IlplgTlKmmxuWAtslO1zYvE1RwhTkMEZRr3SRcabtDRiCQk5eUDykxn2XXiw5c5/fKKqRGX2RiIHEvC89EsmnmEgC6GAJHQiEbBJb1CQdiX9DG41KLRmnGGGiTOTUoDd5lgdQb/AH0jZ7P1rWA02dT0Mm1GjRHTUr0Ugke7PWT4vTIS2UqXcvbYN9TBWjUuVIKAtKHCksUlbhVi1rLDPuzwHoWnKSARc8wOupsHg5T4VMHfS/ZgO5OVLb6lidreUPOcYlvaXZ41u11cAj16HMhSlPdEzMycrDQsm7sobnLfceEdXUACSUq2chQZukTSq9MhYUjLm1Bscp5+PjAnFMfKyU5iorLkaknygACeBHaahOz6SjMPUnpz8J5pcNC7m6gWA8rnlF4YKf3D/i/yiTCqcoQ69TtExxAcx9+UCXOZ47U6otazL0zHzDymckTZpsq4SD8T96RRq8qXypCS7vd3Gh15W6+kC8HxMrUmnASgJB0XmygbauTq55xYnEKJGb4fOEMjj2Bj3+s+VipxmEKHGQSETLOLPv1gZjUhUmYJsoELQXt+objzhTxqaunnZnKkr9k8soAKb6W0/vDvwxjiKiXkXdbb6ty8YMqcA5/fSenpfwB+vHI/frKGP035mQmdJOVbBaCNQobeWhEWeCOLxVIMubaajuqTyIs4/wApj7Pp/wAtMI0lTC/+lf0V8fGFPEcPNPiKJ6CQmaC7CxI2P3tBV4yV+Y/yPnO3KWAK8j/Hr8R9o08VYWUK7ZHgscxzHhCZXqEqcib+hfcW1jzQX8beYjR6KqTUSyDqNjCLxLhmXPK/Sq6en9jHK3CWBvKDdT39DUt1/cR+4ZxHMg57KfKojdQtm80sYJFbK84zLgvG3yhRbP8A05nRSbIX6930homYqpGZMwjMkkPo/IxVqazneJ5rR2Ajum6iHcSxYaC0KeKYgV2TFCtxlSlW05wu4vxFlV2Us99XtH9o/wDt8IlSpnPE0DhBzLNRUZllILhO/MjX0hg4YwVU4mYbJGn1gZwvgPalOydzGjmZLlS8iPXSPmxHF9owOsXa+QhCCi511gbgWCoklc5CXWvQt7Oum99/dF6uZyouS9htyc9H28Y5FOb7Po7XbNZiWH8+lGlRhljMjX6lWHdL8/xPFQvMQLnkzByHcB7uxuX8xEdZUBCO8QGsQHZ+QKgH5bb6RJOSlJGhLO4IOoLAbkXNxrFadMDkghzYvfRQ5i2lyNLdYs6TLAkdLic2VeWsjQFLuAGsSGYgkEOYZ6StFTIz6OCD4gsddoU01JSpmTlUMwZ2BdT3scz8uXWB8+pKZhXoVPdgkubvo4Ytb+BE99AtHoZfptQ1J9RPc7FBSVBQu0uYbHkq/uMF/wA3uGgBi2CmvmyZXapll1FSlXsxNgDc7MSI0fBPw5pZUlKM82Y36lLb4MAOQiSzQq4Bz4vObtPanJyMr5fiKE+a+94G4njUuSklaw+yRcnwEaRO/DykP/8AX/5Vj3AwGxD8IKJYPdUlX7gou/r8Y7XoVU+M8e6Ms7UyP7Q59/8AqY7WY8uomoT7MvOO7zvYn6RtnD6hLSkbAN7mjNOJPwoqKb+pTnt0puwDLDXdtF/7b9IdMBxITZKFizi43BFiD1Bt5QHagFa1vX0EDs93uFiWnxHn5Q7WqdXwimFrJFgwd/k3SOXUx5//ACAEYe/JJ9ZqhCoAks2yS8Z/xveRMHIp/wCwhvrMRBBAhM4kBWkSxqtQfwFz72EX6EYtU+kVqmC0PnzETMNXMB7lxyOkHDXzBrLL+sEKTCwlgkaQUp8KMzu6IHtqGv8AoB26nYaXuNm7UVk5InmK9dqdONlbcekVqLBp9ap/YlA+1zbVufwhxo8FkUqRlSMzXJ1PiYJzJiZSAAAAAwAszdNgPvoIloNRMIJUEg94jXwD7+Vr8oie97+BwsldnubLHJM9SgqoXlTZI9pXyEGkYIwA7IW/yg/+0FcIwYI9lDAJsHZwfN3jyJc1PdCFsmw10FhvE7XDos0atFWF8RyYPn1KAc4CM3NmU3i0UqdE2oWRIQ4GqnYDzjuylCpSZiv6Zcdmd1AOz7pYEt0huqsUlZU9mAjZkgAe6KVAVfGZGTg4AiXxBwpNVKzKUlS0XCU38RcalvhAFFdNp1S5ipa0DS4Zx9ekM9bjw7YSUqdaiBpYOHLnoIJ1mBpXL7Oa5Ba738XEdVyF8Q4mlRrWqAVuRLVLORWSO6QXF94XcRp15DKX/iSyFoVzYuPoYoUMxWHVASFPKXoT46GGjHUBaBMQHIuCPeIBuORN6lgcEdDBdFiJRlnp0PtD+OhgpxHRifKExHl47iAFBObtJR9lQzp82CgPNj6xc4YxXItVNNslXsE/Dy+HhAlfT4xrDHi9PtEb/BqCFexN+I1HwjQptKKylLn+slkk81Ad1XTMlhC7x5w+UDOnY5g3MfURa4Ex5Lgr0YJX/pNgf9p9ATGpRZvUE/Azx3aun7u4uvQ8xNxOVOQ7TFhixGhHmA8ApPdUCNo1TjLAwhYU3dmC52zb+R184R1YcBMbmIalm3KGRVMzkZPMb+HcbaWkpNtxu8EJmOFyVac+UJEujy95Kik/HyglRrnqHekrKf3AOk+Rv6PEFlQzkTcrszw3WNE1WZYAfMrQksHYkm3jty13iytLhLqzBI723Ic3Hged9IE4diAE0JUkJUUlKcySl7ezpqwN+nhE8+dmOU+yLlywPly2u/tdIurbcOJ5+2pq3KtLCppJVYhTDmHs6TYPuqKE4DZRBCmSBlIY6tl38QdPGJKha5hGQKIVd32Jc22LeO0VJ6wFCWBlfYJI3cuzOPQ36wWIAn0TwkgtyFiH9lxrpctfXWIpFMlYUqYHvYOfcBrdgB0i3OyoSyUME7kgC+mmbmfTpEFCruDMC76WVqss5a5ZtvWPiIeeJRTMKaiWRpz305gcj740rhDFHSUkvcxm9asGYCdien7m3swAhu4TrE5ma49blz5fWJXbDCaWmXdUfjH5aj9/fnERW/mfo1ubfKIgu1ib+e3vj5NNth4+B/n05GOlgYeCJFMmt08N7B9n1cbWhW4gw4pKpshIzfrQLBdg5D/qFg/kecME/vC7+ty2a99n25RWqdz105/IC2l9oXYAwwY+mxqzuWIkriNCxY3FiDYg7gg3B6RIivB3hW/ErB+ynJnot2tlNbvAC/mP+vWBnCnD06tW2daZKfbU5/4jmo+7XoVns+oV95uwI9u12U7WXn3GOdViqQ6U99X7U39eXnFSlw1aiVr9o+7oIZ6bB5clITLQEgaN96xYFHsNefL+YzxaFyEHzMg1Gte/rwIFpcOKlZRZvaVy6D/MfdrycpNyykMAyRoPv19/KLRQlCWFgNfvcv6ws4rVKmLyI1McGbDjykGcmQTZ6p8zKjfflsP7Qx4bS5Ziu6oKBBVp3lFRzWBZiS/lAfCJ0uXPTLzEMlSs4/eB3T4Z2A6kRbl9sJfbHuMogIVopuZd3LkO3KKWGBgcSygBfEYyjiJKUqOZKi6ma3eCspSBvd/SIRjg/av3QPosNmJPbTxmmKcy5afZTmzFSlHUkD/t5wFWVkmyT1zkP1bLbwgDpiT4JQ9hHIjThiZYkIUACpV1K1PgOTaQu8WVC0ZezUQVEhk6kN4Py05xWCFyJkwSFqSFd5MpTFLklyNWJb2QWc7xDgFdMWoTJ6VO5BdLMQWIG2sMKHO/qokYl3hrAZRT2kwETNXWFJL78rwVxLEOxAJPdNubRcrsUQpBJ0bnyGsLVLJVPbMRbaOs4c4+sJVycmBsexZNSQlBcJuSzX03hg4Ax0KBpppfk556H5ekKOKUvY1JDBIVy57nz+sRVC1SlpnI1Tfy3EVBF2hR08p6LTEdzx5R3x/DjImhSRZJcf8Asn0gXj8grQJsssoXBGxGn31hsw6tRX0gULrAYjdxvC9RjKpUlY8PvxiQ5Q8eU0K27xcGEcCxVGIUuVQHaAFKh1GrfEQjS5KqGqMtT5CXHUGx+jR4XVKw+vzBwlTE+BN/Q384dOM8MFVSpnyx3kuoNzGo8x8oqH9pgR7Lfv0+0yNRX/U1NWfaX9+o+sLpUaiR2S8qk5UlDXXYlIU7sWDA7+sJOJYdcg2Wk28RFzg/GiUgkn+mNBuCWI83t1aD/FmGJUEzkXBDK67g+nwimwZG4dRPJjKNEzhSSJlSpE7RIGUHQudY1dVOlMsJs2lhGTpRkmghwx92saBh9UlZSAoqe7HZtYg1ADHM3qW3ICIMVJKj3rOdCNNx/bpFapwxVz2gAcGydtC5fVhr7jB6tkd53d36a8oCVE17DY9bZcpaz9fQw/RsMETP14JdT7p8qKtwyXuWAOzXuH08fHrA+bMUSMpSVEEpew09o2Y+0Wj1UKzZiSkAP1Gj+j62vFmkpkywMr/pc2dxdi2pL7PqYryJD0labhb3VMOZg9r6EEkDRmDNFJc7IkhicpbbV7HTo+2p0i9VVTMNC6RclzY6vcpYm/jzgfUzQQQAGezjrfwNthvHzGEBK07owuGe3Lr0g9hTpUgj1HI/D+ICTZuZSU3ITry1t5wx4AHXpp1+7fX1luPIxNTRjwMTHmnn28Prz8okVMfw1YW6C42157xRp1hhtprbpq/TaJFqAuSz8/p9OQgd0aRPdVOs468vkeT3ilUzre+z7Efx79YlqVc2b+Nb/wAiF/GsXEsEJGZRIAGrksw+kB1M+ziAeKqE1syXTI2VmWdkJDh/QsOdtLs1UGGokS0ypQZKR69TzJ1MfcHwkyUOq81d1nW/L/SIIolNcxHfcXArHQTPsYM2ZVMtvE6fWPiktYa84sK3J1P20DcTrxLSSS5+2H3tE4XPAiyc9JQxevyjKLnZvv7vAioHYSyT/iK16f5R84nkTbmbMPePsjl1b4QDxKrKySXaLK6+cQwjDnEHyKxQqEqcgF0nz0H/ACCT5Q4z8R7SVLzkpcFJJ07wTsG1D6aMnS0Z9WVBDKTq/c8ecPcibLmZpmQKUlIWliWBYEgD9yXcFr2iy9MbWx0lGmfgiF6bi8JQEkKRNOUoBSWKcoDksdbv47HTweKFpt+XNrctOhLjwMfMMqRNp2SUgpIJUokWKiP1aZlDfR9oEzZYzG7XNhMNumsAD68SkCwjwQfUYk01JUyivKrKh1EB/ZtfMw0EOM2sQsAZWLMzEe7aB2C0kqTWZQ/+GSl7s5ZRd9biJscBIUxGcOxhTkbBtkWMmAccwwhQXLVydJJykPqBsoa2F9I84fiZFwFd0sXDX8PrA3EsSnIDLltm0IU7+4MYZaLBjLkh195Qc8vryDwwphPFDBxFDiyeuZNSrKpki1jzL/KLWFETpZSeUEMQrsgNg426+ceaKUsnNKlEpIClKYal7dGa4F7wzO6vAHTzmro9QK3APQybguqNOpad0G45g7wwcQ0ubLORe2o+EBK+UZExM5IszK6g7+WvrBvDqkEGWr2ZgdHQ8omtO7xCbarsPH6Ir8XUgmSkTAm6dW62Py9IIfh3i7pXSzXH7c3XQ321ES1cgJzS15g+hABHoSLxYwbC5cqQlQIVMLutm0uANwA+kEtoNJRvlM/Wf2LxcOh4P5gCoojR1i5bdyY5T8x5fSHzC5yZlOU65X/6/wAvFCop5VdJKVWnS7g7uND8uoijwnWtMXKXYkFKuQILX6X1ivTW7uswe0tPtbvU9lvvAGMS2IO45R2GY+ZKw5OVWoG48ouYxJ3HM25XI+ULAm5SE6nYc441eeIOhs8W31mq02IS5oBFnGn3pATGaXMvMnUdbHRx00GnKLWF4cmXJDq75Zz97QRnJQshi1gCNn0DNtvGX3rKxKT0o7OrYYtyfh5RJr6dd8qVKcNcjQM3uiCXPmy0JChMWUOE9zzzPnLna4e0PFbh3ZqIPrz/AIgTVUsOGtf2WAnB2LpbBlSf5/1FCbiaj+gpL6t0A3fYNFiUlKg6ioJ3yh2639POC8yl5i0CatHZqLaKDH5RZTqFsbaRjMm1XZC01mys5xzgz7RUZmuZCJywgjN3UkuTYJuHUQdNt41Sn4GRJSFBSwWBJUxLm+gDa8om4BlS5dBIYAKKErV/qUMxPqYN1Vfm84zdRqMsVU4wZBuMWigpLX9fDr9Yp1VYqWboI6v9+873tB6bR5vOIaiSCgpIfa4hX9W68NCABizU4ykJd/IH39fPl60OFaT8xUKnqHclFk9VkXN+Qb16Qvca06pExGTMUTiwHJdu655vZ+saJgeHCTTy5SToBmI3UbqPmfjFzMBWHHnJNQ23KiXhLc/ekVcRrkyg6rlVkJ+/u8FRJYOYzfijElGpWXbszlHRvmS5eJ0ryeY3svRjV37W9kDJ/EM4jWTU3mAo5AD5nXxgFVTVKv8AEv8AGBSsaUtXeWpRGjl/IPtB/D5gqpZl5f6qElSCP1Ae0D1AvFa0rnie0rppoXwqB7wIKWl/aVHklI6mPE4vp6xSmzCDDFA9I9hOqZKFFykEjQ7+sesOq1SVuFluRuLuCHbQpKh5xXK4iWr1ho9JlanSVWeLGD6j95+cO0ipnZZ8wSV5gpJUSFJ0SCGIBy3f4RFLwskAmfLBIDh026Xv6wJo8YTJUUzP8KZqWJ7NbFlABrE6gX3F9fKagEA9iq/+UH5Rxq26/wCBPOuDUShPPxx843SkLXNMwbaPyiOrxLvZTY6uesX01iBLzJUMpT7T26wN7EZyVXt/aIwo6GRZIlfEaoKl5SzxfpcXzIHMBiOULNYoiaoBttfCL/DWDpnTCtdwjbY73G/hDynhzmAWzPVZQGeFgMkFu9rpDTwdJanEss6HSW3ILv4lJB8YimrSE7DpALh7iMiuWGPZLAAJBbMl79AXIfdhC0LMpXyHM6xhnGqcBYH6VWb4RToEMkyz7Usuk3cjb00ixxRiiAAXD5kt/wAhfwAvHrEv6RRN5e1/pNj9fKELkD3Geo7Os7ynaeoliql9vLzj202V9+ELonzEVAQFtLmhmIdlXYjzb3wWn1v5WelRvLUoBXgTY+/0j3xZg47k6UbBSV22ILt4GDQbTluhjNYosqKjqOR+/wAwPh1EuROE9Cjm/VvmHIiPnE1RLSozUKA7YoUpJ1SUpWFHwLo9ImGIJlA9oSA5ALeOvK28XcG4MXi6wZR7OmQe9OIdz+2WLZi2p0HXSK6lZ3BnlzaRWa26faLK6pkslZKlagX0u9tvoYlwdw5IcqI/iNcpfwbo6aWrKucpagxWtST6AJAHpCFWYN+TqyhZzCxSeer22I+fWG6nwKZV2ZSrXLiXxUsLxDLxABZHR/T+8S4vOTMAQhDkkey5fp4HS+keaykkhISSpCk3IFwq4dN/0sANdoy6qUYcn3TW7Q7XfS2hAnvMM0c4TEkTVGySUX35eEB68sAX9raI8FTMnJy/sUZYJ1UAbH0YE9DHrEKAocEklJ8vfeEsm04Pl5zX0zo4DqevOJUUqF7GagK7o3P2YYFy7QExahGUkai8N0xUPkwrgzIwXriavgyUhCUJDJAAAHJg0GZWHPqYUuD8QC5EtT7AQ4yqsHeM8YVyGnlbFIOJ8VJANoGz1AExZxHFkSkFSyyR9+JMApWMJqZaZiAoJU5GYZTqzsdo4VyNw6Ti9cQVxZIQqW4AJlkLHQiz+hMMfCRlqp0zFF1aAeG583MKPEVQ0iZvYhue0fOD8QdJS+U3YPdrRdpshM4zF6mncuRH6omBKVL1Ue6hPNRDP4AX8oyni/CzLnEvmExlP7i/Jz3h0Ih7m1RNydAQ3xHiYS8UqZpmTSC/cKleALHyDgRWjbjgCUdhqyak88EH5wNg2HCZMSlncsSz7E+th6wTWlVDUkGxSCzHZQZvjEXD85KVTCsEzGT2YDC5UnMXdh3bObaxDjGJKnrK1JKcvdZrhm15+MN8QbM0HuavtIK58DDA9On54nmjrkhRzJfpHV9Ukp0APIQMSq+tumseSrd4cGxNqwDOZEtcQLmRIQC5JYRHIAmLCdHggJDfcEGZTrTmS0SyuIJ6UhIVYAAOkHS2sXqnDAkW3geaaHqVIxPM6lmtfdKEiepCTl01Li0aL2EwSk5yCsJGZg0La8EKlCUgAlVuml36NDjgnD6kpadOUsIG9tNBuT5mJ9Q6uMzPGQYKl4R2gPcc89L+OsWOFeHZqM0xZUhL5SkqSczb2Fhr1himzUp0s0DqSrWvMUFJQrTx6Hl5RELTtKw5YxCgQpLEOCOd4hw2ZLSns0AOk3ve/OBOO1k+UPZSAdFFRPubXzinwnw32uafNWorzWyqKd9LG9+cfIngLE4H8zpOeBD2K4VKmpIUhLkeB9RFytpO1obXVlIv+4WvyeA/EFLVSUlcsJWkapJIUOrmxH3eL3CGIlKBKmF1VCTMYDRQYKG9tvLrHcErnPy/1NXs9yjHnylDFCmdQ2dRShnOvdcC2wYDW8XeEsbFRSiWvvLSMpS9y1kq8w3m8XU4KUoUVACXNGUvsq9zyB0jPFyJ9KUqShaVgslQBKTsz6MesOWvduQ/ESm7U7GS1eRyD/MNcR0qkyygWUtSUpfmVpSD74/Q2BYeinp5UiWGRKQlI8h7z9YznFuBVT6ZBmKEyYGWSgFDLA1AB06QzUHFA7Mdp3Fj2kn5cx1inTnuhtbrMnUVK53V9PrGDFJoZxqIxTjBUypq0IltZyVGzaP7oeani0Tpv5emQqfO1UlDMgc1qJASPEudhACv/DCuUSvPJCrkgKVd7tmy2066x23LHIEOhzQCVI3DpBk+s7NOSWxUlPeVZIPV9x6vCpPnTVzWYKG4F7bBtYuY1h9RTraoSUE31ceRglwkgBRWv9Rf0FogLd0MkTTr7KW+vvbHJY8k/wCIYwipMuWglJQtILg6u5+MVaquz5gq6lElz1uYt40se0k2Iv74AInuTEOWLE++egoqRUGB5fae5xYQLMuZPUZcpClq5DbxOgHjBKhw+ZWTOzlWSPbXsPqekajw9w3LppQQhPUk6qO5J3MEG7vyyfSS6zWLSMDrEHhLhmtpwy0oyG7Z+8Omje+HaXRTsjqAQAHuq/uhjl08ea5IIKSHBDF9IXZV3pNj/Seba/ccTOcWn9qvs1HuJuoh73sl+Zb0HWJk14ZgQAAwEGMQwWSmUpKAxW+YuSST1PLbk0ZZIqJmilEnQtz0j5NKbfCp6R+9cZlri3FFFkJDh3V8h63iDBsWAUlQ8xDNgvAxm96e4B0SD3j4nbw18IPJ/DyiT/8AqvzK1P8A9oqOo09Kisc48xE5ZiSekoyj2ocLAs/ja7QsV+IBM3MlIWgApWLspJZxa4015w3VfDaEoKZbgMWSVE+8uYTMRJlEoUnvEsBtew8RB131ufB1jtOzUvvAzPCJctZJkZylKSsIUxKX7qkgp9oMRf4XiFVd7CsneQSS5JCi4ZwdxprvBaZw4SlPZFpg1Omb0uIXa+mXLLLBHQOfe0MTUJb0npgqNguBkc+pHzktTiZmTFzFIluskkBLAeA2gdUT4iXUHYHzMWsLwSZUKZNkuxUbDy5npFBbAy0W9iDhYOROGhFosYfLBmhQsE38Yd6X8PpASy8yyd3b0aPq/wAOZOXuqmI8FP8A9nif+tp6ZP8AEyr7C3AiliOIAC46Dd4BGev9kMdfwNNkrzBfapfUhikfA+XpFxOBhhFSW1gZU5mW1TN14lunloTMEwTEISl861qAABGl9SdgOUGJqwlDpW+a/jCrOmKQXSjuAiwu51BAPTytBSmw9Cj2hnKUsJysRYC1ntcttE7KNsk1OmfT2bDKmPTCqQt1apLAe4dX084u8HzpkmShE5GQiwchynZ20Ij2cMAWJxCigAWYZUq3Pnbwv5TYzMSmWVEsALk+HOAyFTYPMxBGDzCmKJlTEFKmIOx+XhC9w2vIVMe4k2GxPOF2TXzZqQCVnK7EgAB2GVyQdrkvBWkw6elkoKFdpdidG1LjUBwLdI6aSuRkQ8MBnacesb5IXVK7JFyuz65QzFR6ARpfDvC8ijlBEtN27yzdSjuSfHbSMSwldYJ/ZSliUpfc7QWSAVB8pv3y2uZ+TRvdCCmWlJLlIAfmw11i3R0hMk9YL2EjAlWuowtKklI9IzLj7DC0uWklGdYyqA0KQVlPmlJ98anUTRC1iU6XnSVt3ZiCCeYWLh+hIeCsXnMopbyhbhuimCQkTRlPLdm35HpFPifh+nqEFExOzAgsRtaCNfjSUBgbwt12JqUCpiwc+PrBOQBiDWGLZMv/AIZ8LSqCmXKlnMrOStZ1UWDPy7pFusMU9ydbQm8BS6kyp09am7dedCCGZLBKdOYA+O7QwyquYpRSqWoHmR3fV2OnjBd5uUAwWrwxMWPxRw9M2imBnWlJUlg5cXbzhG4S4LrlSc6kpCA7BS2X6MR6kRoWJpmTJyUkApUbF7RV4sxk0koS0N3mA6k6uDsLRM4VgQw4mpprbayorPJmb41XLlKKJiVJI2I+YsfIwu1WMHKcgLtD2KPt5S5i1ZpgNgSLDcsfCF3FsJQUKLMoBwfvaJk7tCMieibv3rOGGR6D9+01ngjCEyKWWmzkArPNRuo/LwhmTp4QmcH46J1OgpILBj0I1hgnVRSHeM3ftdt3XM8vajM3MIKqNtIGYriAAYGKa8UzG/rA6qAWTeCNhMFa8GVquuzOEwoppx+cIA0Yt1IF/veGuclKAWvZ+cAOGl9rVzln9BCR4t/MLViocj0/zKhjGTNCw4d1I0gkWZoGYbzJ1i1WznScpAOx67W3iasSUnmLvGGJinSnIM01Zyoli5UebcgN4V6nDVqlNOXnmZs4OyDsB0B8N7CGCXhyxPXMmFJUEBKValjdTOO6Ht5dTAyumMbxQTsACfzLKPaEq8O4pnsbLQWPQiGLEcGTMl5yU7v6P6+cIkyo7Crf9M0f+Qsfc0MScUKgATaCIVCSRwRke4zZKtZhkOCOsFz+HkKLAM8MVBRpQlKUpYJ0AiLD05lK8Gi/Tr7MjP8Af2I+ry4wxidTZztElRre39o6ZP2G8ezWSSgnMAR/YQK7bMQx1g305UyOtQ3WWpqQRAk0g+zBafLYQMJhYBHSLbGYh4HXErUCdLCz6gh9QxhgpsR7MgHIlF8zDvbbvuSGYDx2hFRUlE0Kayree331gmrEzuX25/fn5vHoHr90pBr1ClXPI/c/iMWHJmz1KCVEDM6ULJNjdJIFm2tYQtYlVEhIVY5iVJ1u/M3bWx056N9XiqgoKSopUnQgsR6a/OK+czETCTc3fz6WFy9o+C45mc+iqVmVT1HHuhOnxQKDFgkfZ6s3jElNMysEqJa4YkEF3bW14V6atKT8+XW0MOD4QqantCopZilmfx9dgN461e3rNSjVd6oUD8SYYz+XnonKdXZzAsgl73Ci2xu4jXsP/EKVNQFIUC4teMiOGo7TKpIX2jpcq3U4BbR8xF4D08lKVEKdKkliHa4LbefrHUsAXAmfqtObrMFdpAm/oxxK4ReNOJhOWmVT9/Ip1KTcE/tDa+I3hH4doptZVin7WYZZcsVqICQ2xLEuQL/KP0Dw5wfIpkAS0BxqohyT4wbKWmWrLWTnyifTVc9UkLNNOUoD2e6PPvKEU67ilMxIlS0qTMP+KFgpUgfs8TzFm0N3jVl06eUJvFnDIK0T5OVM1JYhXsqSdQdSDuCPnAOhAhJYGMJ8M1qlS05gz2HL+INVNSn2XDl7dNIBUVJMllK0lJQ1wHt1EU59cVKJPW+0GDgYiyu45k+NVQyltQ5B5RmGPVK6nKoKcIuOfuhv/MCqKpcolafZUpOm+YBQ9CRp46SVX4fS5cp5J7NWwDlLnmD8RCWwSZdS5rIPnMxXWlNjY8o8Ta8rSpGbVO/IbRNKpxNqBLnD2ZmRTag5spYtp1aCkvh9OebKdCTLzPm/Uxa3jEzhU5M9QlrWV+LiUfw6xwSZypSiwXceI193wjVp1cko1EYgrCwqcEocHUNqG5QZq1T5IylRcavbbcQjU0q7B1PWZbaJ3Y54xHmfXAFgYqTscSgEqVcwgS8VqJisiW8bn7Me5VOsTklaiQHP36wH9IV9oztOlFnPlGmp4hcHKkvEfBM/KJoWGUpTvzsI7FUyAUmUsHMLp/bAyplKQMwLPoQY+ajwlB5yqzRVuvgJB980ORiBQdbRFU44D5aQgYRxWVJZWo98STMZUTcGJP6R1O0zHSgHmM0/GCTqYGVNW4cwKlVvMxAorqV9nLsB7a+XQdTDBTzz0E0a6QvPnAuM4iqZPSmWCrJ+0Pc+EM+GidlDy1Dxb6wawnAZcpLJT4nc9SYvLlDSBu1iMAiLwPOVUVtWSWbOf4Er4HUkLLhtHfzgrjdQkp8PdAeaAgudDY+H8RSqVH9xI5jl1gagHkusrO/esoTMSAJALnlFigrlBQeI14KhSTNKXKVJA81AH3W84mw+SEzHV7I2+HlGkwULxJ6dQXDbh0jLNnqUjSx3MULRHV4uVBhFAzFRLtJ6xe0mZrWEkdBp97Raw+nXPT3CHAu5aDFfgiSk3NiQDsW3EAqSn7OalEwBUsqudebDVtY3VdXGPOT302ph6+jY59MwpKwsBEvtx3lrcFJcFFhfZncvBmpwcJV+lCFJBSG1Dau2nrH382hybEkMAe6A2jPoxvt7opVeIHKAklg9nsCdWG23iXiUszGXUdnd24ssbd7jFqoocs8SxoVAfflDXJxMymbKMos92sCGGj2B3hfo1Zqhz+lJJf76xYqqgEn3RS2TgRemAqLkdN3HwhCbUOAyu8kgjUaG3JtN4+LmhSyqYlC33UAC3VrFoDfm3LJIfVyWAA1J5CLIXmLA51psQAQBzJcfSANeIvU6im0gN19R6fGMnAuKyaatUWCO0ASjo6g4c35GP0BSzxkDRg/An4cfnlmdOUpMtB7oQWKiN31AB5XjVFVqqYlBunY6/Zh6nCiZOo7sue76RnUuAuLspJiqnHEl9cxgPjePJky1LU5/ahIJUo8kgXPwEC3IgIDniFcEqXdBgBxbw2FqE1DA5kiYNMySoAnxALg9G3ijwlisxSgohSVEnOlQI1vooOz6Qy43PT2UwkEukiwclwwAAuVcgN4QPZlBGGhekwyXSyQmWnKBexZ/HmHOkJnEuOKnzjTpUUJCXOWxJ2SG0G5g/QGtm0aDNlpROKBmTm0LX0Fj0jL8Wp6iVNUZ6cindJSXSej7Hxj648YEs7NRTbl+vl8ZFPpClRCgUqB1uDFWfWFJKj3ydc1/OJKnHFrI7TvNZ92ipidQhgUu3X4RIFOZ6rqOZQp8SPbBQsWPvBEHKjFFTScwzrUkAHwDOfKB9DTpWCAkOR96x6wpXZzSXulQb4wbkeXlEopJy0s0ODTZeaaGIB22MUsVxdUyYZii6ib7bAM3gBByoxdKlEkMFPZPXxhWqqYrUcvg3zgatzE7p2w92uQOfzJpeIZg8d+fJtcjfwi/w7iP5ViUpJS9iHBd9X11iGmmJmTHV7LucoA15QfhycTiGxgN3HEGTqcC6AYIUFFMUgqUoMPtoYqzCEpQFy1pVLVs/eB6j5wHWFCwFjdjpBWWFuCJLp9DWh3KSfjBOJCakhIIvYeJ0h84ewgSpaUi53O5J1MJyahBny7N3w78/wC8aBSr0aM3tByFVP0xq1BXZ1P+oRnSsoDaQIr55HeAJKb+nODksBaMp1GnzEDpsnUEeUZzAIQ2OIFZyCPOU6OvTPSd2NyAW0uHI5wOxGhKXKD5c4LoDWAy+EcuVa4hneYbKDAjkUqMOcwBKxyWEKlzD2ZO50sXcHy5x1ViEpie1Qw3JYRDj9ECD97QkYLhHbZszWNvvlGzpq1tUtnGJk6lXruValzuz9IwVnGaJYIlALXsf0jr18oBqVUqOYzZrm9iQL3sNhEk3BgiagNuPOG1FHYd0RaAlfsD+YKaKy5ibzj0An3Fj3vBNvPX4QpzRcjx+f0j5HQqrrDpH/Sp8JHTTSxvoSPjEqzaOjoew5g1MSgka0BK5ZFs0sk9biK1SslSX3I95jo6GjymYjHY3/1GORTJQQEpSARewOw3N4tzQ1KpY9rKS/g7R0dERPI+MXrgBbx7/vNR/DENQyG3QCfEgE++GHFZCVILh46OjQ8pF5mY1i3E1SiuEhM0iUVAZWTzP6iM23ONgw3DpaJAWlPeKXzF1HTmpzHR0Tyt+NuJVxaQMilNcAkHcWgHwrUqmVJCzmyozB9iSz+LWj5HQpesPymioFx1/mFbj2hQqnWSkEsY6Oiiz2ZNQSLJik1LKUBoNN/jAuoWSsPH2OibznsFJNQPwhnAR/U8j8IHLU01TR0dC/WOHUfEf5n3OYM8LSUmXNUQ6nIfox+gjo6B8odh4MgxCUG0gPhqu+sbR0dH1fsmdf2l/fKEFLLm8W5c4mUQdtI6OjgjTFKfMPaAvcKH/aNRw9ZYeHyjo6J+0x4E+czNGSXsz6iH6EuQk3BZwQ+w5+JivUKcl+fzjo6M5v8AhHxhL/yGQZbx02YezJ8fpHR0Ckc0VsYWb+EKHDcwhVj+r5CPkdG3ov8Ajb5RFn/dVfBvsIy8UhghQsSkF+sFEKsPCOjosbrD8p//2Q=="/>
          <p:cNvSpPr>
            <a:spLocks noChangeAspect="1" noChangeArrowheads="1"/>
          </p:cNvSpPr>
          <p:nvPr/>
        </p:nvSpPr>
        <p:spPr bwMode="auto">
          <a:xfrm>
            <a:off x="0" y="-814388"/>
            <a:ext cx="268605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798" name="AutoShape 6" descr="data:image/jpeg;base64,/9j/4AAQSkZJRgABAQAAAQABAAD/2wCEAAkGBhQSERUUExQWFRUVGRoaGRgYGR0YHRweHBcYGhkaHh0XHCYgHBokGhgaHy8gIycpLCwsGCAxNTAqNSYrLCkBCQoKDgwOGg8PGi8kHyQsNC40LCwsLCwsLCwsLCwsLCw1KSwsLCwsLC0sLSwsLCwsLCwsLCwsLCwsLCwsLCwsLP/AABEIALMBGgMBIgACEQEDEQH/xAAcAAACAwEBAQEAAAAAAAAAAAAFBgMEBwACAQj/xABAEAABAgQEAwUGBQIGAgIDAAABAhEAAwQhBRIxQQZRYRMicYGRMqGxwdHwBxRCUuEj8TNicoKSsqLCk9IVQ1P/xAAaAQADAQEBAQAAAAAAAAAAAAACAwQFAQYA/8QANBEAAgIBAwEFCAEEAQUAAAAAAQIAAxEEEiExBRMiQVEyYXGBobHR8JEUI8HhMyQ0QkNy/9oADAMBAAIRAxEAPwCjRVqpawsgFKAV5iUpZIYZXVa5Ga7Nld48KxKVLmiZ/VUtWZlBAShV+8gobNexIXlsQRcAwMxszpak5AF2ZQUHfLMWncHTLa36oFYhVzCZajMAGVRSZiQkgCxSSDchzfkobRi1LkAZnAMCaHKlSauS7BB1XbvS1KdCZv8AmlqAy5hrlILLQRACeo0IUJgOeWoFVsxZRyjd1SVFsqrkE5TqCRv4ez5zrQglSgFzEPb9TLD3bNY5WKSxcPljQPy6MQlZGEuolAgBTMQQykEOc0pQLEPZ9QWI+cKj7TyIaq2N2OPWDUYdLqkJmyGUvLZjZYZwgnmdAo6G3gjJV2NfcnMpZIBDWypyi+ii9xsYYaBCsJUtkzFJVNQCkk5ciiQS5DZxoTuUg7x64w4S/NK/NSlFE0XCTpzudcxN83OBqZan68GPTS23Idg6S9xBhYWBMTotPlm1T/yDgdW5xB+EykpxFbi6pKmPJpkskeevlFvhjEE1VOZZUAtrpOqFhXeH+2Yyh0UOUAzUqo62XUNlSFHOkf8AGaluj5gN2Tzi29P/ACEipba4BmzYtQ9p+ojw8X+UKuP1WRzf4vBZWLlbBN82jHV94towVLBUwZj10jIYbzxPQIe7ADRXwuQVSElacttN/PlGc/iBhbDtZb5kllADUH6H4mNhxApRqBl3HSF/GuG5M5BDlBUNUn0LG0fVv3dgYQ3AsUqfORfhVwyiRTpmFlTZoBUr4J/0j+Y0JCAAdoz7AKpVLLEqYQSnRWgIex190aF2yOydRs0P3hzkyV12cCVpqVAOlidoo1iTpvzgmquR2bi4AilnCmUnT3Qt8Y4jEJ8xF+spjq97wrYzUmUpE1J7yTkV1BuH5sfjDniSxdoQOLJwRLzK/UtPzPyhNQ/uDEq6ocxzwzH0zZYId/mz8nHptzibtiNOXX7bzc28YQMHxrIe6bHpDAvGUs7+4f33+9Y0STJBXzxCFXPI1LdfZ8Tb1tbSBhnmZaWM3+Yuw89/56QOkzl1S+zlgBvaVew0dn1to9+cOFLhuRIDFhp5s/npGdqLyhwOTNCupQMtAiuGwsf1FqL7J7o+Zj3hGECjUDKUco1SpiCDrceMF5rjWKlQq0Zo1tynrKhpq3GCIXkYskq7twdRyJzOSl9Pr5R9mVAILEG2mjAhIP6nZu9dtQHEJGIkm6SyhoY8YPxkJjJciYFMUEiyg5cqN8vVjZOli+3pr+9XMzNVozSeOhjbKKQggJCfaLZlOAWIOgUkOkM3LU71Z80FbqQSEuA2Xul9dlAl9iWYWeAQ4jCgStDp/W60gEvcsUDMWvq4ZrHWsMfRnH9MktlExtQO7YpW4A11JvtDtwkndNCqZgUEkFKso/UpROdIUQO853D6FrnlFOpqhdRUSkOczgWBJDsNgANNrxHPxHMHUWvdi13szFTC2l9uTQqcQ8RCatNPLPdJ758Lt7o4AW6R1VfiAPmcfzL00rqQZhAElKgEg2cnTxU120AiOfiskJCUoJWDdfaFiOQQ1vG8V8VriJaUA91AIA5FV1HzLekQ4NgCpwKyO6Hc7Dx0+IguMZM9DqNTT2coB+mefz9pMK4K3y8jqPdHuZTrnIDgd0lwRe4y5vIP6x6ThIksvU5g1rAuWbYgkN5DV4sVld2pXMUyFm4yDKlxs2z6wOQvSdIq7U0+c8fUH4T7TzyZYkSHsQFFjsdXIYuXv0gqjhoMHVdr3MUsCxJIBznK2+2gbS8FBxTI/wAx6935qf1hLZJ4nibaTS5RvKesfPZ1SipJDnMLOBmLqBAuDnzB0+BBsRZxXgoVUgKlKSxUFDQgWyqDgG5SWBHIcrX+NcHVUTMwISW7yTcFW400N/AmO4BryiV2UyxdQIPMG/xB8FCO1kE9eRG00Bm8Q4P1PpFPg2gNFWKpqhP9Ob7BPMbA7ggf+PWGHGMCEifLnylqQEzElbEAFGYFW2jQX4lw8LG3NJbQjQvqIrYTiH5mUuTMbtZYuNlJ5iBtsZm94+s3KNIipyMr9s/gw3ikkTkEjvBQuNfWFwVWU9ksjMn2DpmH7f8AUPeI98N4qZM78tM0LmWTuN0vzHw8DF7iLCM4LMN0ncEaH1gH8a7pWg7p9h+UQsdP5WpTUoHdWcswdSGB8dvTlBziOkRPliagv2gFx+5rPyzIbzAG8D6mQaiUuUvuqDpUOR5j4iPPCFYQkyVFiP6auixeWsdCW15xdpLN6GtvL9Ewu2tJ3VgtXo33/wBxh/CXOqXNKy6ZSuzljdPdClDwDgDkIf5tYpIOYhtm+BhW4SpOzlTSkBJmTStQ2ByoSoDo6XHQwVm1fMf3hFjbGIg0rurUmQV1WFHIzlVoo0VCpOYKP6u70Swt8YJZGUFbi8VcRxIMTpEp9ZWrY4gXianStBAsWseR2MDuEeNRVyewne2nulJ3a0RYrioLkafOFleGlwpCyJjvaOpjaQ0bsLYImrUKFSlgW7IpDtoDyDxersQADABhyjOEcTVEiW0+XnQdSm/qNR5PHS+MkTB/SzEcrk+DG8EVcjwj+IpgB7RjBiOJ2beEbieUupWJaFABFyWe/wDZ/WL1YahZdMpYB1UpkN5KIJ9IP8OYCkB5ig+9w763jgD1EPjmGHqZCpI/mZ7PwuqkpKgntEDUodx/tPyeBR4pLfq931j9Arw9LMEhuYhD4o/DyQsKWE5F3OZFnu7kaGKKtWhOLR8xFNS//pPyP5lngCS1KmYfamnMfB2SP+PxMOyK8AN4/wAP984TuFZmWkloe6E5T/ttBQ1cYj3lL3I8zNYafei59Jcr5wJt9t4wPm6GIKis5xRnVtoWDvYsRLa69q4leuPehNrJCp9SZcgNMSbrFgBq5bXXSGapqQlJUo2AeCPAeDd0zSO9NU5+Q8I0KbDSpcDnoPjFaykWIAx4Byf33zsL4IlplgTlKmmxuWAtslO1zYvE1RwhTkMEZRr3SRcabtDRiCQk5eUDykxn2XXiw5c5/fKKqRGX2RiIHEvC89EsmnmEgC6GAJHQiEbBJb1CQdiX9DG41KLRmnGGGiTOTUoDd5lgdQb/AH0jZ7P1rWA02dT0Mm1GjRHTUr0Ugke7PWT4vTIS2UqXcvbYN9TBWjUuVIKAtKHCksUlbhVi1rLDPuzwHoWnKSARc8wOupsHg5T4VMHfS/ZgO5OVLb6lidreUPOcYlvaXZ41u11cAj16HMhSlPdEzMycrDQsm7sobnLfceEdXUACSUq2chQZukTSq9MhYUjLm1Bscp5+PjAnFMfKyU5iorLkaknygACeBHaahOz6SjMPUnpz8J5pcNC7m6gWA8rnlF4YKf3D/i/yiTCqcoQ69TtExxAcx9+UCXOZ47U6otazL0zHzDymckTZpsq4SD8T96RRq8qXypCS7vd3Gh15W6+kC8HxMrUmnASgJB0XmygbauTq55xYnEKJGb4fOEMjj2Bj3+s+VipxmEKHGQSETLOLPv1gZjUhUmYJsoELQXt+objzhTxqaunnZnKkr9k8soAKb6W0/vDvwxjiKiXkXdbb6ty8YMqcA5/fSenpfwB+vHI/frKGP035mQmdJOVbBaCNQobeWhEWeCOLxVIMubaajuqTyIs4/wApj7Pp/wAtMI0lTC/+lf0V8fGFPEcPNPiKJ6CQmaC7CxI2P3tBV4yV+Y/yPnO3KWAK8j/Hr8R9o08VYWUK7ZHgscxzHhCZXqEqcib+hfcW1jzQX8beYjR6KqTUSyDqNjCLxLhmXPK/Sq6en9jHK3CWBvKDdT39DUt1/cR+4ZxHMg57KfKojdQtm80sYJFbK84zLgvG3yhRbP8A05nRSbIX6930homYqpGZMwjMkkPo/IxVqazneJ5rR2Ajum6iHcSxYaC0KeKYgV2TFCtxlSlW05wu4vxFlV2Us99XtH9o/wDt8IlSpnPE0DhBzLNRUZllILhO/MjX0hg4YwVU4mYbJGn1gZwvgPalOydzGjmZLlS8iPXSPmxHF9owOsXa+QhCCi511gbgWCoklc5CXWvQt7Oum99/dF6uZyouS9htyc9H28Y5FOb7Po7XbNZiWH8+lGlRhljMjX6lWHdL8/xPFQvMQLnkzByHcB7uxuX8xEdZUBCO8QGsQHZ+QKgH5bb6RJOSlJGhLO4IOoLAbkXNxrFadMDkghzYvfRQ5i2lyNLdYs6TLAkdLic2VeWsjQFLuAGsSGYgkEOYZ6StFTIz6OCD4gsddoU01JSpmTlUMwZ2BdT3scz8uXWB8+pKZhXoVPdgkubvo4Ytb+BE99AtHoZfptQ1J9RPc7FBSVBQu0uYbHkq/uMF/wA3uGgBi2CmvmyZXapll1FSlXsxNgDc7MSI0fBPw5pZUlKM82Y36lLb4MAOQiSzQq4Bz4vObtPanJyMr5fiKE+a+94G4njUuSklaw+yRcnwEaRO/DykP/8AX/5Vj3AwGxD8IKJYPdUlX7gou/r8Y7XoVU+M8e6Ms7UyP7Q59/8AqY7WY8uomoT7MvOO7zvYn6RtnD6hLSkbAN7mjNOJPwoqKb+pTnt0puwDLDXdtF/7b9IdMBxITZKFizi43BFiD1Bt5QHagFa1vX0EDs93uFiWnxHn5Q7WqdXwimFrJFgwd/k3SOXUx5//ACAEYe/JJ9ZqhCoAks2yS8Z/xveRMHIp/wCwhvrMRBBAhM4kBWkSxqtQfwFz72EX6EYtU+kVqmC0PnzETMNXMB7lxyOkHDXzBrLL+sEKTCwlgkaQUp8KMzu6IHtqGv8AoB26nYaXuNm7UVk5InmK9dqdONlbcekVqLBp9ap/YlA+1zbVufwhxo8FkUqRlSMzXJ1PiYJzJiZSAAAAAwAszdNgPvoIloNRMIJUEg94jXwD7+Vr8oie97+BwsldnubLHJM9SgqoXlTZI9pXyEGkYIwA7IW/yg/+0FcIwYI9lDAJsHZwfN3jyJc1PdCFsmw10FhvE7XDos0atFWF8RyYPn1KAc4CM3NmU3i0UqdE2oWRIQ4GqnYDzjuylCpSZiv6Zcdmd1AOz7pYEt0huqsUlZU9mAjZkgAe6KVAVfGZGTg4AiXxBwpNVKzKUlS0XCU38RcalvhAFFdNp1S5ipa0DS4Zx9ekM9bjw7YSUqdaiBpYOHLnoIJ1mBpXL7Oa5Ba738XEdVyF8Q4mlRrWqAVuRLVLORWSO6QXF94XcRp15DKX/iSyFoVzYuPoYoUMxWHVASFPKXoT46GGjHUBaBMQHIuCPeIBuORN6lgcEdDBdFiJRlnp0PtD+OhgpxHRifKExHl47iAFBObtJR9lQzp82CgPNj6xc4YxXItVNNslXsE/Dy+HhAlfT4xrDHi9PtEb/BqCFexN+I1HwjQptKKylLn+slkk81Ad1XTMlhC7x5w+UDOnY5g3MfURa4Ex5Lgr0YJX/pNgf9p9ATGpRZvUE/Azx3aun7u4uvQ8xNxOVOQ7TFhixGhHmA8ApPdUCNo1TjLAwhYU3dmC52zb+R184R1YcBMbmIalm3KGRVMzkZPMb+HcbaWkpNtxu8EJmOFyVac+UJEujy95Kik/HyglRrnqHekrKf3AOk+Rv6PEFlQzkTcrszw3WNE1WZYAfMrQksHYkm3jty13iytLhLqzBI723Ic3Hged9IE4diAE0JUkJUUlKcySl7ezpqwN+nhE8+dmOU+yLlywPly2u/tdIurbcOJ5+2pq3KtLCppJVYhTDmHs6TYPuqKE4DZRBCmSBlIY6tl38QdPGJKha5hGQKIVd32Jc22LeO0VJ6wFCWBlfYJI3cuzOPQ36wWIAn0TwkgtyFiH9lxrpctfXWIpFMlYUqYHvYOfcBrdgB0i3OyoSyUME7kgC+mmbmfTpEFCruDMC76WVqss5a5ZtvWPiIeeJRTMKaiWRpz305gcj740rhDFHSUkvcxm9asGYCdien7m3swAhu4TrE5ma49blz5fWJXbDCaWmXdUfjH5aj9/fnERW/mfo1ubfKIgu1ib+e3vj5NNth4+B/n05GOlgYeCJFMmt08N7B9n1cbWhW4gw4pKpshIzfrQLBdg5D/qFg/kecME/vC7+ty2a99n25RWqdz105/IC2l9oXYAwwY+mxqzuWIkriNCxY3FiDYg7gg3B6RIivB3hW/ErB+ynJnot2tlNbvAC/mP+vWBnCnD06tW2daZKfbU5/4jmo+7XoVns+oV95uwI9u12U7WXn3GOdViqQ6U99X7U39eXnFSlw1aiVr9o+7oIZ6bB5clITLQEgaN96xYFHsNefL+YzxaFyEHzMg1Gte/rwIFpcOKlZRZvaVy6D/MfdrycpNyykMAyRoPv19/KLRQlCWFgNfvcv6ws4rVKmLyI1McGbDjykGcmQTZ6p8zKjfflsP7Qx4bS5Ziu6oKBBVp3lFRzWBZiS/lAfCJ0uXPTLzEMlSs4/eB3T4Z2A6kRbl9sJfbHuMogIVopuZd3LkO3KKWGBgcSygBfEYyjiJKUqOZKi6ma3eCspSBvd/SIRjg/av3QPosNmJPbTxmmKcy5afZTmzFSlHUkD/t5wFWVkmyT1zkP1bLbwgDpiT4JQ9hHIjThiZYkIUACpV1K1PgOTaQu8WVC0ZezUQVEhk6kN4Py05xWCFyJkwSFqSFd5MpTFLklyNWJb2QWc7xDgFdMWoTJ6VO5BdLMQWIG2sMKHO/qokYl3hrAZRT2kwETNXWFJL78rwVxLEOxAJPdNubRcrsUQpBJ0bnyGsLVLJVPbMRbaOs4c4+sJVycmBsexZNSQlBcJuSzX03hg4Ax0KBpppfk556H5ekKOKUvY1JDBIVy57nz+sRVC1SlpnI1Tfy3EVBF2hR08p6LTEdzx5R3x/DjImhSRZJcf8Asn0gXj8grQJsssoXBGxGn31hsw6tRX0gULrAYjdxvC9RjKpUlY8PvxiQ5Q8eU0K27xcGEcCxVGIUuVQHaAFKh1GrfEQjS5KqGqMtT5CXHUGx+jR4XVKw+vzBwlTE+BN/Q384dOM8MFVSpnyx3kuoNzGo8x8oqH9pgR7Lfv0+0yNRX/U1NWfaX9+o+sLpUaiR2S8qk5UlDXXYlIU7sWDA7+sJOJYdcg2Wk28RFzg/GiUgkn+mNBuCWI83t1aD/FmGJUEzkXBDK67g+nwimwZG4dRPJjKNEzhSSJlSpE7RIGUHQudY1dVOlMsJs2lhGTpRkmghwx92saBh9UlZSAoqe7HZtYg1ADHM3qW3ICIMVJKj3rOdCNNx/bpFapwxVz2gAcGydtC5fVhr7jB6tkd53d36a8oCVE17DY9bZcpaz9fQw/RsMETP14JdT7p8qKtwyXuWAOzXuH08fHrA+bMUSMpSVEEpew09o2Y+0Wj1UKzZiSkAP1Gj+j62vFmkpkywMr/pc2dxdi2pL7PqYryJD0labhb3VMOZg9r6EEkDRmDNFJc7IkhicpbbV7HTo+2p0i9VVTMNC6RclzY6vcpYm/jzgfUzQQQAGezjrfwNthvHzGEBK07owuGe3Lr0g9hTpUgj1HI/D+ICTZuZSU3ITry1t5wx4AHXpp1+7fX1luPIxNTRjwMTHmnn28Prz8okVMfw1YW6C42157xRp1hhtprbpq/TaJFqAuSz8/p9OQgd0aRPdVOs468vkeT3ilUzre+z7Efx79YlqVc2b+Nb/wAiF/GsXEsEJGZRIAGrksw+kB1M+ziAeKqE1syXTI2VmWdkJDh/QsOdtLs1UGGokS0ypQZKR69TzJ1MfcHwkyUOq81d1nW/L/SIIolNcxHfcXArHQTPsYM2ZVMtvE6fWPiktYa84sK3J1P20DcTrxLSSS5+2H3tE4XPAiyc9JQxevyjKLnZvv7vAioHYSyT/iK16f5R84nkTbmbMPePsjl1b4QDxKrKySXaLK6+cQwjDnEHyKxQqEqcgF0nz0H/ACCT5Q4z8R7SVLzkpcFJJ07wTsG1D6aMnS0Z9WVBDKTq/c8ecPcibLmZpmQKUlIWliWBYEgD9yXcFr2iy9MbWx0lGmfgiF6bi8JQEkKRNOUoBSWKcoDksdbv47HTweKFpt+XNrctOhLjwMfMMqRNp2SUgpIJUokWKiP1aZlDfR9oEzZYzG7XNhMNumsAD68SkCwjwQfUYk01JUyivKrKh1EB/ZtfMw0EOM2sQsAZWLMzEe7aB2C0kqTWZQ/+GSl7s5ZRd9biJscBIUxGcOxhTkbBtkWMmAccwwhQXLVydJJykPqBsoa2F9I84fiZFwFd0sXDX8PrA3EsSnIDLltm0IU7+4MYZaLBjLkh195Qc8vryDwwphPFDBxFDiyeuZNSrKpki1jzL/KLWFETpZSeUEMQrsgNg426+ceaKUsnNKlEpIClKYal7dGa4F7wzO6vAHTzmro9QK3APQybguqNOpad0G45g7wwcQ0ubLORe2o+EBK+UZExM5IszK6g7+WvrBvDqkEGWr2ZgdHQ8omtO7xCbarsPH6Ir8XUgmSkTAm6dW62Py9IIfh3i7pXSzXH7c3XQ321ES1cgJzS15g+hABHoSLxYwbC5cqQlQIVMLutm0uANwA+kEtoNJRvlM/Wf2LxcOh4P5gCoojR1i5bdyY5T8x5fSHzC5yZlOU65X/6/wAvFCop5VdJKVWnS7g7uND8uoijwnWtMXKXYkFKuQILX6X1ivTW7uswe0tPtbvU9lvvAGMS2IO45R2GY+ZKw5OVWoG48ouYxJ3HM25XI+ULAm5SE6nYc441eeIOhs8W31mq02IS5oBFnGn3pATGaXMvMnUdbHRx00GnKLWF4cmXJDq75Zz97QRnJQshi1gCNn0DNtvGX3rKxKT0o7OrYYtyfh5RJr6dd8qVKcNcjQM3uiCXPmy0JChMWUOE9zzzPnLna4e0PFbh3ZqIPrz/AIgTVUsOGtf2WAnB2LpbBlSf5/1FCbiaj+gpL6t0A3fYNFiUlKg6ioJ3yh2639POC8yl5i0CatHZqLaKDH5RZTqFsbaRjMm1XZC01mys5xzgz7RUZmuZCJywgjN3UkuTYJuHUQdNt41Sn4GRJSFBSwWBJUxLm+gDa8om4BlS5dBIYAKKErV/qUMxPqYN1Vfm84zdRqMsVU4wZBuMWigpLX9fDr9Yp1VYqWboI6v9+873tB6bR5vOIaiSCgpIfa4hX9W68NCABizU4ykJd/IH39fPl60OFaT8xUKnqHclFk9VkXN+Qb16Qvca06pExGTMUTiwHJdu655vZ+saJgeHCTTy5SToBmI3UbqPmfjFzMBWHHnJNQ23KiXhLc/ekVcRrkyg6rlVkJ+/u8FRJYOYzfijElGpWXbszlHRvmS5eJ0ryeY3svRjV37W9kDJ/EM4jWTU3mAo5AD5nXxgFVTVKv8AEv8AGBSsaUtXeWpRGjl/IPtB/D5gqpZl5f6qElSCP1Ae0D1AvFa0rnie0rppoXwqB7wIKWl/aVHklI6mPE4vp6xSmzCDDFA9I9hOqZKFFykEjQ7+sesOq1SVuFluRuLuCHbQpKh5xXK4iWr1ho9JlanSVWeLGD6j95+cO0ipnZZ8wSV5gpJUSFJ0SCGIBy3f4RFLwskAmfLBIDh026Xv6wJo8YTJUUzP8KZqWJ7NbFlABrE6gX3F9fKagEA9iq/+UH5Rxq26/wCBPOuDUShPPxx843SkLXNMwbaPyiOrxLvZTY6uesX01iBLzJUMpT7T26wN7EZyVXt/aIwo6GRZIlfEaoKl5SzxfpcXzIHMBiOULNYoiaoBttfCL/DWDpnTCtdwjbY73G/hDynhzmAWzPVZQGeFgMkFu9rpDTwdJanEss6HSW3ILv4lJB8YimrSE7DpALh7iMiuWGPZLAAJBbMl79AXIfdhC0LMpXyHM6xhnGqcBYH6VWb4RToEMkyz7Usuk3cjb00ixxRiiAAXD5kt/wAhfwAvHrEv6RRN5e1/pNj9fKELkD3Geo7Os7ynaeoliql9vLzj202V9+ELonzEVAQFtLmhmIdlXYjzb3wWn1v5WelRvLUoBXgTY+/0j3xZg47k6UbBSV22ILt4GDQbTluhjNYosqKjqOR+/wAwPh1EuROE9Cjm/VvmHIiPnE1RLSozUKA7YoUpJ1SUpWFHwLo9ImGIJlA9oSA5ALeOvK28XcG4MXi6wZR7OmQe9OIdz+2WLZi2p0HXSK6lZ3BnlzaRWa26faLK6pkslZKlagX0u9tvoYlwdw5IcqI/iNcpfwbo6aWrKucpagxWtST6AJAHpCFWYN+TqyhZzCxSeer22I+fWG6nwKZV2ZSrXLiXxUsLxDLxABZHR/T+8S4vOTMAQhDkkey5fp4HS+keaykkhISSpCk3IFwq4dN/0sANdoy6qUYcn3TW7Q7XfS2hAnvMM0c4TEkTVGySUX35eEB68sAX9raI8FTMnJy/sUZYJ1UAbH0YE9DHrEKAocEklJ8vfeEsm04Pl5zX0zo4DqevOJUUqF7GagK7o3P2YYFy7QExahGUkai8N0xUPkwrgzIwXriavgyUhCUJDJAAAHJg0GZWHPqYUuD8QC5EtT7AQ4yqsHeM8YVyGnlbFIOJ8VJANoGz1AExZxHFkSkFSyyR9+JMApWMJqZaZiAoJU5GYZTqzsdo4VyNw6Ti9cQVxZIQqW4AJlkLHQiz+hMMfCRlqp0zFF1aAeG583MKPEVQ0iZvYhue0fOD8QdJS+U3YPdrRdpshM4zF6mncuRH6omBKVL1Ue6hPNRDP4AX8oyni/CzLnEvmExlP7i/Jz3h0Ih7m1RNydAQ3xHiYS8UqZpmTSC/cKleALHyDgRWjbjgCUdhqyak88EH5wNg2HCZMSlncsSz7E+th6wTWlVDUkGxSCzHZQZvjEXD85KVTCsEzGT2YDC5UnMXdh3bObaxDjGJKnrK1JKcvdZrhm15+MN8QbM0HuavtIK58DDA9On54nmjrkhRzJfpHV9Ukp0APIQMSq+tumseSrd4cGxNqwDOZEtcQLmRIQC5JYRHIAmLCdHggJDfcEGZTrTmS0SyuIJ6UhIVYAAOkHS2sXqnDAkW3geaaHqVIxPM6lmtfdKEiepCTl01Li0aL2EwSk5yCsJGZg0La8EKlCUgAlVuml36NDjgnD6kpadOUsIG9tNBuT5mJ9Q6uMzPGQYKl4R2gPcc89L+OsWOFeHZqM0xZUhL5SkqSczb2Fhr1himzUp0s0DqSrWvMUFJQrTx6Hl5RELTtKw5YxCgQpLEOCOd4hw2ZLSns0AOk3ve/OBOO1k+UPZSAdFFRPubXzinwnw32uafNWorzWyqKd9LG9+cfIngLE4H8zpOeBD2K4VKmpIUhLkeB9RFytpO1obXVlIv+4WvyeA/EFLVSUlcsJWkapJIUOrmxH3eL3CGIlKBKmF1VCTMYDRQYKG9tvLrHcErnPy/1NXs9yjHnylDFCmdQ2dRShnOvdcC2wYDW8XeEsbFRSiWvvLSMpS9y1kq8w3m8XU4KUoUVACXNGUvsq9zyB0jPFyJ9KUqShaVgslQBKTsz6MesOWvduQ/ESm7U7GS1eRyD/MNcR0qkyygWUtSUpfmVpSD74/Q2BYeinp5UiWGRKQlI8h7z9YznFuBVT6ZBmKEyYGWSgFDLA1AB06QzUHFA7Mdp3Fj2kn5cx1inTnuhtbrMnUVK53V9PrGDFJoZxqIxTjBUypq0IltZyVGzaP7oeani0Tpv5emQqfO1UlDMgc1qJASPEudhACv/DCuUSvPJCrkgKVd7tmy2066x23LHIEOhzQCVI3DpBk+s7NOSWxUlPeVZIPV9x6vCpPnTVzWYKG4F7bBtYuY1h9RTraoSUE31ceRglwkgBRWv9Rf0FogLd0MkTTr7KW+vvbHJY8k/wCIYwipMuWglJQtILg6u5+MVaquz5gq6lElz1uYt40se0k2Iv74AInuTEOWLE++egoqRUGB5fae5xYQLMuZPUZcpClq5DbxOgHjBKhw+ZWTOzlWSPbXsPqekajw9w3LppQQhPUk6qO5J3MEG7vyyfSS6zWLSMDrEHhLhmtpwy0oyG7Z+8Omje+HaXRTsjqAQAHuq/uhjl08ea5IIKSHBDF9IXZV3pNj/Seba/ccTOcWn9qvs1HuJuoh73sl+Zb0HWJk14ZgQAAwEGMQwWSmUpKAxW+YuSST1PLbk0ZZIqJmilEnQtz0j5NKbfCp6R+9cZlri3FFFkJDh3V8h63iDBsWAUlQ8xDNgvAxm96e4B0SD3j4nbw18IPJ/DyiT/8AqvzK1P8A9oqOo09Kisc48xE5ZiSekoyj2ocLAs/ja7QsV+IBM3MlIWgApWLspJZxa4015w3VfDaEoKZbgMWSVE+8uYTMRJlEoUnvEsBtew8RB131ufB1jtOzUvvAzPCJctZJkZylKSsIUxKX7qkgp9oMRf4XiFVd7CsneQSS5JCi4ZwdxprvBaZw4SlPZFpg1Omb0uIXa+mXLLLBHQOfe0MTUJb0npgqNguBkc+pHzktTiZmTFzFIluskkBLAeA2gdUT4iXUHYHzMWsLwSZUKZNkuxUbDy5npFBbAy0W9iDhYOROGhFosYfLBmhQsE38Yd6X8PpASy8yyd3b0aPq/wAOZOXuqmI8FP8A9nif+tp6ZP8AEyr7C3AiliOIAC46Dd4BGev9kMdfwNNkrzBfapfUhikfA+XpFxOBhhFSW1gZU5mW1TN14lunloTMEwTEISl861qAABGl9SdgOUGJqwlDpW+a/jCrOmKQXSjuAiwu51BAPTytBSmw9Cj2hnKUsJysRYC1ntcttE7KNsk1OmfT2bDKmPTCqQt1apLAe4dX084u8HzpkmShE5GQiwchynZ20Ij2cMAWJxCigAWYZUq3Pnbwv5TYzMSmWVEsALk+HOAyFTYPMxBGDzCmKJlTEFKmIOx+XhC9w2vIVMe4k2GxPOF2TXzZqQCVnK7EgAB2GVyQdrkvBWkw6elkoKFdpdidG1LjUBwLdI6aSuRkQ8MBnacesb5IXVK7JFyuz65QzFR6ARpfDvC8ijlBEtN27yzdSjuSfHbSMSwldYJ/ZSliUpfc7QWSAVB8pv3y2uZ+TRvdCCmWlJLlIAfmw11i3R0hMk9YL2EjAlWuowtKklI9IzLj7DC0uWklGdYyqA0KQVlPmlJ98anUTRC1iU6XnSVt3ZiCCeYWLh+hIeCsXnMopbyhbhuimCQkTRlPLdm35HpFPifh+nqEFExOzAgsRtaCNfjSUBgbwt12JqUCpiwc+PrBOQBiDWGLZMv/AIZ8LSqCmXKlnMrOStZ1UWDPy7pFusMU9ydbQm8BS6kyp09am7dedCCGZLBKdOYA+O7QwyquYpRSqWoHmR3fV2OnjBd5uUAwWrwxMWPxRw9M2imBnWlJUlg5cXbzhG4S4LrlSc6kpCA7BS2X6MR6kRoWJpmTJyUkApUbF7RV4sxk0koS0N3mA6k6uDsLRM4VgQw4mpprbayorPJmb41XLlKKJiVJI2I+YsfIwu1WMHKcgLtD2KPt5S5i1ZpgNgSLDcsfCF3FsJQUKLMoBwfvaJk7tCMieibv3rOGGR6D9+01ngjCEyKWWmzkArPNRuo/LwhmTp4QmcH46J1OgpILBj0I1hgnVRSHeM3ftdt3XM8vajM3MIKqNtIGYriAAYGKa8UzG/rA6qAWTeCNhMFa8GVquuzOEwoppx+cIA0Yt1IF/veGuclKAWvZ+cAOGl9rVzln9BCR4t/MLViocj0/zKhjGTNCw4d1I0gkWZoGYbzJ1i1WznScpAOx67W3iasSUnmLvGGJinSnIM01Zyoli5UebcgN4V6nDVqlNOXnmZs4OyDsB0B8N7CGCXhyxPXMmFJUEBKValjdTOO6Ht5dTAyumMbxQTsACfzLKPaEq8O4pnsbLQWPQiGLEcGTMl5yU7v6P6+cIkyo7Crf9M0f+Qsfc0MScUKgATaCIVCSRwRke4zZKtZhkOCOsFz+HkKLAM8MVBRpQlKUpYJ0AiLD05lK8Gi/Tr7MjP8Af2I+ry4wxidTZztElRre39o6ZP2G8ezWSSgnMAR/YQK7bMQx1g305UyOtQ3WWpqQRAk0g+zBafLYQMJhYBHSLbGYh4HXErUCdLCz6gh9QxhgpsR7MgHIlF8zDvbbvuSGYDx2hFRUlE0Kayree331gmrEzuX25/fn5vHoHr90pBr1ClXPI/c/iMWHJmz1KCVEDM6ULJNjdJIFm2tYQtYlVEhIVY5iVJ1u/M3bWx056N9XiqgoKSopUnQgsR6a/OK+czETCTc3fz6WFy9o+C45mc+iqVmVT1HHuhOnxQKDFgkfZ6s3jElNMysEqJa4YkEF3bW14V6atKT8+XW0MOD4QqantCopZilmfx9dgN461e3rNSjVd6oUD8SYYz+XnonKdXZzAsgl73Ci2xu4jXsP/EKVNQFIUC4teMiOGo7TKpIX2jpcq3U4BbR8xF4D08lKVEKdKkliHa4LbefrHUsAXAmfqtObrMFdpAm/oxxK4ReNOJhOWmVT9/Ip1KTcE/tDa+I3hH4doptZVin7WYZZcsVqICQ2xLEuQL/KP0Dw5wfIpkAS0BxqohyT4wbKWmWrLWTnyifTVc9UkLNNOUoD2e6PPvKEU67ilMxIlS0qTMP+KFgpUgfs8TzFm0N3jVl06eUJvFnDIK0T5OVM1JYhXsqSdQdSDuCPnAOhAhJYGMJ8M1qlS05gz2HL+INVNSn2XDl7dNIBUVJMllK0lJQ1wHt1EU59cVKJPW+0GDgYiyu45k+NVQyltQ5B5RmGPVK6nKoKcIuOfuhv/MCqKpcolafZUpOm+YBQ9CRp46SVX4fS5cp5J7NWwDlLnmD8RCWwSZdS5rIPnMxXWlNjY8o8Ta8rSpGbVO/IbRNKpxNqBLnD2ZmRTag5spYtp1aCkvh9OebKdCTLzPm/Uxa3jEzhU5M9QlrWV+LiUfw6xwSZypSiwXceI193wjVp1cko1EYgrCwqcEocHUNqG5QZq1T5IylRcavbbcQjU0q7B1PWZbaJ3Y54xHmfXAFgYqTscSgEqVcwgS8VqJisiW8bn7Me5VOsTklaiQHP36wH9IV9oztOlFnPlGmp4hcHKkvEfBM/KJoWGUpTvzsI7FUyAUmUsHMLp/bAyplKQMwLPoQY+ajwlB5yqzRVuvgJB980ORiBQdbRFU44D5aQgYRxWVJZWo98STMZUTcGJP6R1O0zHSgHmM0/GCTqYGVNW4cwKlVvMxAorqV9nLsB7a+XQdTDBTzz0E0a6QvPnAuM4iqZPSmWCrJ+0Pc+EM+GidlDy1Dxb6wawnAZcpLJT4nc9SYvLlDSBu1iMAiLwPOVUVtWSWbOf4Er4HUkLLhtHfzgrjdQkp8PdAeaAgudDY+H8RSqVH9xI5jl1gagHkusrO/esoTMSAJALnlFigrlBQeI14KhSTNKXKVJA81AH3W84mw+SEzHV7I2+HlGkwULxJ6dQXDbh0jLNnqUjSx3MULRHV4uVBhFAzFRLtJ6xe0mZrWEkdBp97Raw+nXPT3CHAu5aDFfgiSk3NiQDsW3EAqSn7OalEwBUsqudebDVtY3VdXGPOT302ph6+jY59MwpKwsBEvtx3lrcFJcFFhfZncvBmpwcJV+lCFJBSG1Dau2nrH382hybEkMAe6A2jPoxvt7opVeIHKAklg9nsCdWG23iXiUszGXUdnd24ssbd7jFqoocs8SxoVAfflDXJxMymbKMos92sCGGj2B3hfo1Zqhz+lJJf76xYqqgEn3RS2TgRemAqLkdN3HwhCbUOAyu8kgjUaG3JtN4+LmhSyqYlC33UAC3VrFoDfm3LJIfVyWAA1J5CLIXmLA51psQAQBzJcfSANeIvU6im0gN19R6fGMnAuKyaatUWCO0ASjo6g4c35GP0BSzxkDRg/An4cfnlmdOUpMtB7oQWKiN31AB5XjVFVqqYlBunY6/Zh6nCiZOo7sue76RnUuAuLspJiqnHEl9cxgPjePJky1LU5/ahIJUo8kgXPwEC3IgIDniFcEqXdBgBxbw2FqE1DA5kiYNMySoAnxALg9G3ijwlisxSgohSVEnOlQI1vooOz6Qy43PT2UwkEukiwclwwAAuVcgN4QPZlBGGhekwyXSyQmWnKBexZ/HmHOkJnEuOKnzjTpUUJCXOWxJ2SG0G5g/QGtm0aDNlpROKBmTm0LX0Fj0jL8Wp6iVNUZ6cindJSXSej7Hxj648YEs7NRTbl+vl8ZFPpClRCgUqB1uDFWfWFJKj3ydc1/OJKnHFrI7TvNZ92ipidQhgUu3X4RIFOZ6rqOZQp8SPbBQsWPvBEHKjFFTScwzrUkAHwDOfKB9DTpWCAkOR96x6wpXZzSXulQb4wbkeXlEopJy0s0ODTZeaaGIB22MUsVxdUyYZii6ib7bAM3gBByoxdKlEkMFPZPXxhWqqYrUcvg3zgatzE7p2w92uQOfzJpeIZg8d+fJtcjfwi/w7iP5ViUpJS9iHBd9X11iGmmJmTHV7LucoA15QfhycTiGxgN3HEGTqcC6AYIUFFMUgqUoMPtoYqzCEpQFy1pVLVs/eB6j5wHWFCwFjdjpBWWFuCJLp9DWh3KSfjBOJCakhIIvYeJ0h84ewgSpaUi53O5J1MJyahBny7N3w78/wC8aBSr0aM3tByFVP0xq1BXZ1P+oRnSsoDaQIr55HeAJKb+nODksBaMp1GnzEDpsnUEeUZzAIQ2OIFZyCPOU6OvTPSd2NyAW0uHI5wOxGhKXKD5c4LoDWAy+EcuVa4hneYbKDAjkUqMOcwBKxyWEKlzD2ZO50sXcHy5x1ViEpie1Qw3JYRDj9ECD97QkYLhHbZszWNvvlGzpq1tUtnGJk6lXruValzuz9IwVnGaJYIlALXsf0jr18oBqVUqOYzZrm9iQL3sNhEk3BgiagNuPOG1FHYd0RaAlfsD+YKaKy5ibzj0An3Fj3vBNvPX4QpzRcjx+f0j5HQqrrDpH/Sp8JHTTSxvoSPjEqzaOjoew5g1MSgka0BK5ZFs0sk9biK1SslSX3I95jo6GjymYjHY3/1GORTJQQEpSARewOw3N4tzQ1KpY9rKS/g7R0dERPI+MXrgBbx7/vNR/DENQyG3QCfEgE++GHFZCVILh46OjQ8pF5mY1i3E1SiuEhM0iUVAZWTzP6iM23ONgw3DpaJAWlPeKXzF1HTmpzHR0Tyt+NuJVxaQMilNcAkHcWgHwrUqmVJCzmyozB9iSz+LWj5HQpesPymioFx1/mFbj2hQqnWSkEsY6Oiiz2ZNQSLJik1LKUBoNN/jAuoWSsPH2OibznsFJNQPwhnAR/U8j8IHLU01TR0dC/WOHUfEf5n3OYM8LSUmXNUQ6nIfox+gjo6B8odh4MgxCUG0gPhqu+sbR0dH1fsmdf2l/fKEFLLm8W5c4mUQdtI6OjgjTFKfMPaAvcKH/aNRw9ZYeHyjo6J+0x4E+czNGSXsz6iH6EuQk3BZwQ+w5+JivUKcl+fzjo6M5v8AhHxhL/yGQZbx02YezJ8fpHR0Ckc0VsYWb+EKHDcwhVj+r5CPkdG3ov8Ajb5RFn/dVfBvsIy8UhghQsSkF+sFEKsPCOjosbrD8p//2Q=="/>
          <p:cNvSpPr>
            <a:spLocks noChangeAspect="1" noChangeArrowheads="1"/>
          </p:cNvSpPr>
          <p:nvPr/>
        </p:nvSpPr>
        <p:spPr bwMode="auto">
          <a:xfrm>
            <a:off x="0" y="-814388"/>
            <a:ext cx="2686050" cy="17049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3800" name="Picture 8" descr="http://files.oaz.webnode.cz/200000005-2d4ab2e44f/zelenin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714356"/>
            <a:ext cx="4397081" cy="2786082"/>
          </a:xfrm>
          <a:prstGeom prst="rect">
            <a:avLst/>
          </a:prstGeom>
          <a:noFill/>
        </p:spPr>
      </p:pic>
      <p:pic>
        <p:nvPicPr>
          <p:cNvPr id="33802" name="Picture 10" descr="Ovo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00438"/>
            <a:ext cx="4532395" cy="292895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JE TO PRAVDA?</a:t>
            </a:r>
            <a:endParaRPr lang="cs-CZ" sz="4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58204" cy="487375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Za zdroj vody považujeme i polévku.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Některé druhy ovoce nám mohou škodit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Tuky jsou vyloženě škodlivé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	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Za den musíme vypít max. 1 litr vody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Spánek je pro naše tělo důležitý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 lidském těle není žádná voda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Když sportujeme, není nutné pít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Sport je součástí zdravého života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Je nutné každý den sedět u počítače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ano x ne</a:t>
            </a:r>
            <a:endParaRPr lang="cs-CZ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POUŽITÉ ZDROJE</a:t>
            </a:r>
            <a:endParaRPr lang="cs-CZ" sz="4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JANČOVÁ, M., GRIGÁRKOVÁ, M. Člověk a jeho zdraví. Olomouc: 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Prodos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2008. Str. 7 – 9. ISBN 978-80-7230-229-1.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ceskatelevize.cz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/porady/10104119181-osm-dni-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zdravi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-v-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evrope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/20656223102-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evropa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xxl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-obezita-skryta-epidemie/1585-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potravinova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-pyramida-pro-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deti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http://noc-den.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bloger.cz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/Sladkosti/Zmrzlina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kampioffice.cz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/coca-cola-2l-6ks-P_KO-11418/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http://www.nazeleno.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/bio/zdrava-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vyziva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-2/balena-voda-v-testu-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neobstala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-pijte-vodu-z-kohoutku.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aspx</a:t>
            </a:r>
            <a:endParaRPr lang="cs-CZ" sz="22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http://duels.cz/duel.php?n=1658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zenyprozeny.cz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art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/2495-hit-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grilovaci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-sezony-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sladkovodni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-ryby/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http://vecernice.pise.cz/30680-opecene-parky-s-vejcem-rychla-namka.html</a:t>
            </a: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http://ona.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idnes.cz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detem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celozrnne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pecivo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neprospiva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-nezkousejte-ani-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soju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-p2q-/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deti.aspx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?c=A110113_155341_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deti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abr</a:t>
            </a:r>
            <a:endParaRPr lang="cs-CZ" sz="22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bedynkydomu.cz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bedynkydomu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cz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eshop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/6-1-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Syry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-a-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mlecne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vyrobky</a:t>
            </a:r>
            <a:endParaRPr lang="cs-CZ" sz="22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rawfoodscotland.com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/2011/08/28/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time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cried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-cos-</a:t>
            </a:r>
            <a:r>
              <a:rPr lang="cs-CZ" sz="22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ate</a:t>
            </a:r>
            <a:r>
              <a:rPr lang="cs-CZ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-chips/</a:t>
            </a:r>
          </a:p>
          <a:p>
            <a:endParaRPr lang="cs-CZ" sz="20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POUŽITÉ ZDROJE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42910" y="1428736"/>
            <a:ext cx="7467600" cy="4873752"/>
          </a:xfrm>
        </p:spPr>
        <p:txBody>
          <a:bodyPr>
            <a:normAutofit/>
          </a:bodyPr>
          <a:lstStyle/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bedynkydomu.cz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bedynkydomu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eshop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/6-1-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Syry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-a-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mlecne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vyrobky</a:t>
            </a:r>
            <a:endParaRPr lang="cs-CZ" sz="17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rawfoodscotland.com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/2011/08/28/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time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cried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-cos-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ate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-chips/</a:t>
            </a: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farmaurekyorlice.cz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/index.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php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option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com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garyscookbook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&amp;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Itemid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=0&amp;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func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viewcategory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&amp;id=28</a:t>
            </a: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cvic.eu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kulturisticka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-strava/</a:t>
            </a: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oxalis.cz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cerny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caj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tradicni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-evropsky-napoj/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/t-104/</a:t>
            </a: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sunkasissi.cz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sk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sunkasissi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kdekoupite.php</a:t>
            </a:r>
            <a:endParaRPr lang="cs-CZ" sz="17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zam.fme.vutbr.cz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/~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starha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histoatlas</a:t>
            </a:r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/Kap06/141-4510/0-</a:t>
            </a:r>
            <a:r>
              <a:rPr lang="cs-CZ" sz="1700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info.htm</a:t>
            </a:r>
            <a:endParaRPr lang="cs-CZ" sz="17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7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http://oaz.webnode.cz/gilda/</a:t>
            </a:r>
            <a:endParaRPr lang="cs-CZ" sz="17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cap="all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Metodika</a:t>
            </a:r>
            <a:endParaRPr lang="cs-CZ" sz="4400" cap="all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třetím snímku s žáky hovoříme o vhodných a zdravých potravinách.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snímcích 4 až 8 žáci volí správnou variantu.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snímku 9 žáci volí kroužkují správnou odpověď. </a:t>
            </a:r>
            <a:endParaRPr lang="cs-CZ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75</TotalTime>
  <Words>170</Words>
  <Application>Microsoft Office PowerPoint</Application>
  <PresentationFormat>Předvádění na obrazovce (4:3)</PresentationFormat>
  <Paragraphs>42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Název školy:  ZŠ Štětí, Ostrovní 300 Autor:  Mgr. Nela Šulcová Název materiálu: VY_32_INOVACE_ CAJS.4.A.03_pece_o_zdravi Název: Péče o zdraví Číslo operačního programu: CZ.1.07/1.4.00/21.1693 Název projektu: PRIMA ŠKOLA  Anotace: Materiál je určen pro žáky 4. ročníku, slouží k přírodovědnému učivu. Datum: 13. 09. 2012 Ročník: čtvrtý Vzdělávací oblast: Člověk a jeho svět </vt:lpstr>
      <vt:lpstr>PÉČE O ZDRAVÍ</vt:lpstr>
      <vt:lpstr>pyramida výživy</vt:lpstr>
      <vt:lpstr>zakroužkuj vhodné a zdravé potraviny</vt:lpstr>
      <vt:lpstr>CO JE ZDRAVĚJŠÍ?</vt:lpstr>
      <vt:lpstr>Snímek 6</vt:lpstr>
      <vt:lpstr>Snímek 7</vt:lpstr>
      <vt:lpstr>Snímek 8</vt:lpstr>
      <vt:lpstr>JE TO PRAVDA?</vt:lpstr>
      <vt:lpstr>POUŽITÉ ZDROJE</vt:lpstr>
      <vt:lpstr>POUŽITÉ ZDROJE</vt:lpstr>
      <vt:lpstr>Metodika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PÉČE O ZDRAVÍ</dc:title>
  <cp:lastModifiedBy>Mgr. Václav Hladík</cp:lastModifiedBy>
  <cp:revision>22</cp:revision>
  <dcterms:modified xsi:type="dcterms:W3CDTF">2012-10-18T07:59:26Z</dcterms:modified>
</cp:coreProperties>
</file>