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7B25EA-6E2F-43DC-B1F6-D48A9710C5ED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FEF88-4F22-468D-9693-990849FB10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58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FEF88-4F22-468D-9693-990849FB10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F70A5-1DEC-4B31-B6F5-8A77869D988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zemekoule.rajce.idnes.cz/Prade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571480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br>
              <a:rPr lang="cs-CZ" dirty="0" smtClean="0"/>
            </a:br>
            <a:r>
              <a:rPr lang="cs-CZ" sz="2400" b="1" dirty="0" smtClean="0"/>
              <a:t>VY_12_INOVACE</a:t>
            </a:r>
            <a:r>
              <a:rPr lang="cs-CZ" b="1" dirty="0" smtClean="0"/>
              <a:t>_ Z.8.A.02_prirodni_zdroje_cr</a:t>
            </a:r>
          </a:p>
          <a:p>
            <a:r>
              <a:rPr lang="cs-CZ" dirty="0" smtClean="0"/>
              <a:t>Název: PŘÍRODNÍ ZDROJE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3500438"/>
            <a:ext cx="4165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PŘÍRODNÍ ZDROJE ČR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57214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860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Prezentace k opakování učiva zeměpisu v 8. ročníku</a:t>
            </a:r>
          </a:p>
          <a:p>
            <a:r>
              <a:rPr lang="cs-CZ" sz="2400" dirty="0" smtClean="0"/>
              <a:t>Téma: Česká vysočina</a:t>
            </a:r>
          </a:p>
          <a:p>
            <a:r>
              <a:rPr lang="cs-CZ" sz="2400" dirty="0" smtClean="0"/>
              <a:t>Cíl: upevnění některých pojmů z předešlé hodiny, porozumět textu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HAF, VLASTNĚ AHOJ!!!</a:t>
            </a:r>
            <a:endParaRPr lang="cs-CZ" dirty="0"/>
          </a:p>
        </p:txBody>
      </p:sp>
      <p:pic>
        <p:nvPicPr>
          <p:cNvPr id="1026" name="Picture 2" descr="D:\Pictures\DON\28-03-07_184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r="19488"/>
          <a:stretch>
            <a:fillRect/>
          </a:stretch>
        </p:blipFill>
        <p:spPr bwMode="auto">
          <a:xfrm>
            <a:off x="214282" y="2071678"/>
            <a:ext cx="3272007" cy="3048000"/>
          </a:xfrm>
          <a:prstGeom prst="rect">
            <a:avLst/>
          </a:prstGeom>
          <a:noFill/>
        </p:spPr>
      </p:pic>
      <p:sp>
        <p:nvSpPr>
          <p:cNvPr id="5" name="Obdélníkový popisek 4"/>
          <p:cNvSpPr/>
          <p:nvPr/>
        </p:nvSpPr>
        <p:spPr>
          <a:xfrm>
            <a:off x="3786182" y="2071678"/>
            <a:ext cx="5000660" cy="4000528"/>
          </a:xfrm>
          <a:prstGeom prst="wedgeRectCallout">
            <a:avLst>
              <a:gd name="adj1" fmla="val -61882"/>
              <a:gd name="adj2" fmla="val 109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2214554"/>
            <a:ext cx="4500594" cy="378565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znám svou zahradu velmi dobře. Pamatuji si, kde mám misku </a:t>
            </a:r>
            <a:r>
              <a:rPr lang="cs-CZ" sz="2400" dirty="0" smtClean="0"/>
              <a:t>                      s </a:t>
            </a:r>
            <a:r>
              <a:rPr lang="cs-CZ" sz="2400" dirty="0" smtClean="0"/>
              <a:t>vodou i kam chodí ježek. Přesvědčíme se, jak jste si vy zapamatovali učivo o vzniku nádherné části naší vlasti, České vysočiny.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PŘEČTĚTE SI POZORNĚ NÁSLEDUJÍCÍ TEXT!</a:t>
            </a:r>
            <a:r>
              <a:rPr lang="cs-CZ" dirty="0" smtClean="0">
                <a:solidFill>
                  <a:srgbClr val="FF0000"/>
                </a:solidFill>
              </a:rPr>
              <a:t>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521495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 Mgr.  Soňa Kyselová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TEXT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Povrch České vysočiny se vyvíjel od prvohor</a:t>
            </a:r>
          </a:p>
          <a:p>
            <a:pPr algn="just"/>
            <a:r>
              <a:rPr lang="cs-CZ" sz="2800" dirty="0" smtClean="0"/>
              <a:t>V tomto období sopečnou činností vzniklo České středohoří</a:t>
            </a:r>
          </a:p>
          <a:p>
            <a:pPr algn="just"/>
            <a:r>
              <a:rPr lang="cs-CZ" sz="2800" dirty="0" smtClean="0"/>
              <a:t>V  druhohorách se v důsledku mořské záplavy utvářela Česká tabule</a:t>
            </a:r>
          </a:p>
          <a:p>
            <a:pPr algn="just"/>
            <a:r>
              <a:rPr lang="cs-CZ" sz="2800" dirty="0" smtClean="0"/>
              <a:t>Ze zbytků kapraďorostů, přesliček a plavuní vzniklo hnědé uh</a:t>
            </a:r>
            <a:r>
              <a:rPr lang="cs-CZ" sz="2400" dirty="0" smtClean="0"/>
              <a:t>lí</a:t>
            </a:r>
          </a:p>
          <a:p>
            <a:pPr algn="just"/>
            <a:endParaRPr lang="cs-CZ" sz="2400" dirty="0"/>
          </a:p>
          <a:p>
            <a:pPr algn="just">
              <a:buNone/>
            </a:pPr>
            <a:r>
              <a:rPr lang="cs-CZ" sz="1600" dirty="0" smtClean="0"/>
              <a:t>Autorka textu: Mgr. Soňa Kyselová</a:t>
            </a:r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ÚKOL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Tři  údaje v textu jsou chybné</a:t>
            </a:r>
          </a:p>
          <a:p>
            <a:r>
              <a:rPr lang="cs-CZ" sz="4400" dirty="0" smtClean="0"/>
              <a:t>Podtrhni je ve svém textu</a:t>
            </a:r>
          </a:p>
          <a:p>
            <a:r>
              <a:rPr lang="cs-CZ" sz="4400" dirty="0" smtClean="0"/>
              <a:t>Obsah vět změň tak, aby údaje byly pravdivé</a:t>
            </a:r>
          </a:p>
          <a:p>
            <a:r>
              <a:rPr lang="cs-CZ" sz="4400" dirty="0" smtClean="0"/>
              <a:t>Správné znění zapiš do sešitu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SPRÁVNÉ ZNĚNÍ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Povrch České vysočiny se vyvíjel od </a:t>
            </a:r>
            <a:r>
              <a:rPr lang="cs-CZ" sz="3600" b="1" u="sng" dirty="0" smtClean="0">
                <a:solidFill>
                  <a:srgbClr val="0070C0"/>
                </a:solidFill>
              </a:rPr>
              <a:t>starohor.</a:t>
            </a:r>
          </a:p>
          <a:p>
            <a:r>
              <a:rPr lang="cs-CZ" sz="3600" dirty="0" smtClean="0"/>
              <a:t>České středohoří  vzniklo </a:t>
            </a:r>
            <a:r>
              <a:rPr lang="cs-CZ" sz="3600" b="1" u="sng" dirty="0" smtClean="0">
                <a:solidFill>
                  <a:schemeClr val="accent1"/>
                </a:solidFill>
              </a:rPr>
              <a:t>v třetihorách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Ze zbytků kapraďorostů, přesliček a plavuní vzniklo </a:t>
            </a:r>
            <a:r>
              <a:rPr lang="cs-CZ" sz="3600" b="1" u="sng" dirty="0" smtClean="0">
                <a:solidFill>
                  <a:schemeClr val="tx2"/>
                </a:solidFill>
              </a:rPr>
              <a:t>černé uhlí.</a:t>
            </a:r>
            <a:endParaRPr lang="cs-CZ" sz="36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543" t="1575" r="21850" b="3937"/>
          <a:stretch>
            <a:fillRect/>
          </a:stretch>
        </p:blipFill>
        <p:spPr>
          <a:xfrm>
            <a:off x="785786" y="1428736"/>
            <a:ext cx="2399296" cy="2279027"/>
          </a:xfrm>
        </p:spPr>
      </p:pic>
      <p:sp>
        <p:nvSpPr>
          <p:cNvPr id="5" name="Oválný popisek 4"/>
          <p:cNvSpPr/>
          <p:nvPr/>
        </p:nvSpPr>
        <p:spPr>
          <a:xfrm>
            <a:off x="4071934" y="1071546"/>
            <a:ext cx="4357718" cy="3714776"/>
          </a:xfrm>
          <a:prstGeom prst="wedgeEllipseCallout">
            <a:avLst>
              <a:gd name="adj1" fmla="val -80987"/>
              <a:gd name="adj2" fmla="val 1711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714752"/>
            <a:ext cx="19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Foto: Mgr. Soňa Kyselová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2071678"/>
            <a:ext cx="17859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závěrem mám pro vás malý test i já!!!!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DONŮV TEST – PRVNÍ TŘI SPRÁVNÍ ŘEŠITELÉ  ZÍSKÁVAJÍ PLUS 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Nejvyšší hora Jeseníků Praděd měří: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1992 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1591m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1491m</a:t>
            </a:r>
            <a:endParaRPr lang="cs-CZ" dirty="0"/>
          </a:p>
        </p:txBody>
      </p:sp>
      <p:pic>
        <p:nvPicPr>
          <p:cNvPr id="4" name="il_fi" descr="http://www.fotozletadla.cz/files/album/AAMAPA/Praded/Prade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6330000"/>
            <a:ext cx="792000" cy="5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14282" y="6215082"/>
            <a:ext cx="47198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http://zemekoule.rajce.idnes.cz/Praded/</a:t>
            </a:r>
            <a:r>
              <a:rPr lang="cs-CZ" dirty="0" smtClean="0"/>
              <a:t> - foto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19796E-6 L -0.69305 -0.41974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Materiál je určen k prezentaci na interaktivní tabuli</a:t>
            </a:r>
          </a:p>
          <a:p>
            <a:pPr algn="just"/>
            <a:r>
              <a:rPr lang="cs-CZ" sz="1800" dirty="0" smtClean="0"/>
              <a:t>Text na snímku č. 5 mají žáci souběžně k dispozici nakopírovaný</a:t>
            </a:r>
          </a:p>
          <a:p>
            <a:pPr algn="just"/>
            <a:r>
              <a:rPr lang="cs-CZ" sz="1800" dirty="0" smtClean="0"/>
              <a:t>Prezentace může posloužit jako forma opakování učiva minulé hodiny , cílem je ujasnění  a upevnění některých pojmů z textu</a:t>
            </a:r>
          </a:p>
          <a:p>
            <a:pPr algn="just"/>
            <a:r>
              <a:rPr lang="cs-CZ" sz="1800" dirty="0" smtClean="0"/>
              <a:t>Toto opakování je vhodné zařadit do úvodní  části hodiny</a:t>
            </a:r>
          </a:p>
          <a:p>
            <a:pPr algn="just"/>
            <a:r>
              <a:rPr lang="cs-CZ" sz="1800" dirty="0" smtClean="0"/>
              <a:t>Za správnou odpověď v závěrečném oddechovém textu je možné např. tři první luštitele ohodnotit; nedoporučuje se známkou ( úkol je snadný), ale jinou formou dle volby vyučujícího</a:t>
            </a:r>
          </a:p>
          <a:p>
            <a:pPr algn="just"/>
            <a:r>
              <a:rPr lang="cs-CZ" sz="1800" b="1" u="sng" dirty="0" smtClean="0"/>
              <a:t>Klíčová slova</a:t>
            </a:r>
            <a:r>
              <a:rPr lang="cs-CZ" sz="1800" dirty="0" smtClean="0"/>
              <a:t>: Česká vysočina, České středohoří, Česká tabule, černé a hnědé uhlí, starohory, prvohory, druhohory, třetihory</a:t>
            </a:r>
          </a:p>
          <a:p>
            <a:pPr algn="just"/>
            <a:r>
              <a:rPr lang="cs-CZ" sz="1800" b="1" u="sng" dirty="0" smtClean="0"/>
              <a:t>Inovace</a:t>
            </a:r>
            <a:r>
              <a:rPr lang="cs-CZ" sz="1800" dirty="0" smtClean="0"/>
              <a:t>: využití interaktivní tabule, upevnění pojmů zábavnou formou</a:t>
            </a:r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Mgr. Soňa Kyselová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348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HAF, VLASTNĚ AHOJ!!!</vt:lpstr>
      <vt:lpstr>TEXT</vt:lpstr>
      <vt:lpstr>ÚKOL</vt:lpstr>
      <vt:lpstr>SPRÁVNÉ ZNĚNÍ</vt:lpstr>
      <vt:lpstr>Snímek 7</vt:lpstr>
      <vt:lpstr>DONŮV TEST – PRVNÍ TŘI SPRÁVNÍ ŘEŠITELÉ  ZÍSKÁVAJÍ PLUS 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23</cp:revision>
  <dcterms:created xsi:type="dcterms:W3CDTF">2011-09-30T19:14:28Z</dcterms:created>
  <dcterms:modified xsi:type="dcterms:W3CDTF">2012-11-03T18:07:29Z</dcterms:modified>
</cp:coreProperties>
</file>