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58" r:id="rId3"/>
    <p:sldId id="267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685C0-EE11-47AD-9FF3-6A4DD9BA6E0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C2004D-3799-4342-9FB4-1096E0F16E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28A47-73D1-4B3E-9D90-F46F4D2CC22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E01CB62-2E53-4C7C-AC91-D680CA10054A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90E927C-D2B2-4094-835B-B16CF6C5EEA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1772816"/>
            <a:ext cx="6172200" cy="2088232"/>
          </a:xfrm>
        </p:spPr>
        <p:txBody>
          <a:bodyPr/>
          <a:lstStyle/>
          <a:p>
            <a:r>
              <a:rPr lang="cs-CZ" dirty="0" smtClean="0"/>
              <a:t>Není příloha, </a:t>
            </a:r>
            <a:r>
              <a:rPr lang="cs-CZ" dirty="0" smtClean="0"/>
              <a:t>jako </a:t>
            </a:r>
            <a:r>
              <a:rPr lang="cs-CZ" dirty="0" smtClean="0"/>
              <a:t>příloha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Podle obrázků napiš výrobní postup přílohy. 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990656" cy="252027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 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1772816"/>
            <a:ext cx="7488832" cy="4642052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Název školy:</a:t>
            </a:r>
            <a:br>
              <a:rPr lang="cs-C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Střední škola dopravy, obchodu a služeb </a:t>
            </a:r>
            <a:br>
              <a:rPr lang="cs-C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Klášterní nám. 126 </a:t>
            </a:r>
            <a:br>
              <a:rPr lang="cs-C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Moravský Krumlov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 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Mgr. Dana </a:t>
            </a:r>
            <a:r>
              <a:rPr lang="cs-CZ" sz="1600" dirty="0" err="1" smtClean="0">
                <a:solidFill>
                  <a:schemeClr val="tx1"/>
                </a:solidFill>
              </a:rPr>
              <a:t>Frimlová</a:t>
            </a:r>
            <a:r>
              <a:rPr lang="cs-CZ" sz="1600" dirty="0" smtClean="0">
                <a:solidFill>
                  <a:schemeClr val="tx1"/>
                </a:solidFill>
              </a:rPr>
              <a:t/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Název projektu: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Rozšiřování kompetencí žáků se speciálními vzdělávacími potřebami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Číslo projektu: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CZ.1.07/1.2.09/04.0004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Název učebního materiálu </a:t>
            </a:r>
            <a:r>
              <a:rPr lang="cs-CZ" sz="1600" dirty="0" smtClean="0"/>
              <a:t>VY – 52 – FM – 17 – 32 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/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Není příloha jako příloha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Datum vytvoření: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17.9.2012</a:t>
            </a:r>
            <a:endParaRPr lang="cs-CZ" sz="16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60350"/>
            <a:ext cx="7416824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548680"/>
            <a:ext cx="8136904" cy="4680520"/>
          </a:xfrm>
        </p:spPr>
        <p:txBody>
          <a:bodyPr>
            <a:normAutofit fontScale="62500" lnSpcReduction="20000"/>
          </a:bodyPr>
          <a:lstStyle/>
          <a:p>
            <a:pPr lvl="0">
              <a:spcAft>
                <a:spcPts val="600"/>
              </a:spcAft>
            </a:pPr>
            <a:r>
              <a:rPr lang="cs-CZ" b="1" dirty="0" smtClean="0"/>
              <a:t>Pracovní list je určený pro žáky 2-3 ročníků </a:t>
            </a:r>
            <a:r>
              <a:rPr lang="cs-CZ" b="1" dirty="0" smtClean="0"/>
              <a:t>Kuchař - číšník</a:t>
            </a:r>
            <a:endParaRPr lang="cs-CZ" b="1" dirty="0" smtClean="0"/>
          </a:p>
          <a:p>
            <a:pPr lvl="0">
              <a:spcAft>
                <a:spcPts val="600"/>
              </a:spcAft>
            </a:pPr>
            <a:r>
              <a:rPr lang="cs-CZ" b="1" dirty="0" smtClean="0"/>
              <a:t>Jde o motivační a aktivační materiál při vizuálním poznávání výrobku, který je doplněn </a:t>
            </a:r>
            <a:r>
              <a:rPr lang="cs-CZ" b="1" dirty="0" smtClean="0"/>
              <a:t>receptem.</a:t>
            </a:r>
            <a:endParaRPr lang="cs-CZ" b="1" dirty="0" smtClean="0"/>
          </a:p>
          <a:p>
            <a:pPr lvl="0">
              <a:spcAft>
                <a:spcPts val="600"/>
              </a:spcAft>
            </a:pPr>
            <a:r>
              <a:rPr lang="cs-CZ" b="1" dirty="0" smtClean="0"/>
              <a:t>Možnost využití: </a:t>
            </a:r>
          </a:p>
          <a:p>
            <a:pPr marL="719138" indent="-269875">
              <a:spcAft>
                <a:spcPts val="600"/>
              </a:spcAft>
              <a:buFont typeface="Arial" pitchFamily="34" charset="0"/>
              <a:buChar char="•"/>
            </a:pPr>
            <a:r>
              <a:rPr lang="cs-CZ" b="1" dirty="0" smtClean="0"/>
              <a:t>aktivace žáků na začátku odborného výcviku, </a:t>
            </a:r>
          </a:p>
          <a:p>
            <a:pPr marL="719138" indent="-269875">
              <a:spcAft>
                <a:spcPts val="600"/>
              </a:spcAft>
              <a:buFont typeface="Arial" pitchFamily="34" charset="0"/>
              <a:buChar char="•"/>
            </a:pPr>
            <a:r>
              <a:rPr lang="cs-CZ" b="1" dirty="0" smtClean="0"/>
              <a:t>diagnostika získaných vědomostí, </a:t>
            </a:r>
          </a:p>
          <a:p>
            <a:pPr marL="719138" indent="-269875">
              <a:spcAft>
                <a:spcPts val="600"/>
              </a:spcAft>
              <a:buFont typeface="Arial" pitchFamily="34" charset="0"/>
              <a:buChar char="•"/>
            </a:pPr>
            <a:r>
              <a:rPr lang="cs-CZ" b="1" dirty="0" smtClean="0"/>
              <a:t>zpětná vazba pro žáky, jak dobře zvládají učivo</a:t>
            </a:r>
          </a:p>
          <a:p>
            <a:pPr lvl="0">
              <a:spcAft>
                <a:spcPts val="600"/>
              </a:spcAft>
            </a:pPr>
            <a:r>
              <a:rPr lang="cs-CZ" b="1" dirty="0" smtClean="0"/>
              <a:t>Metodický pokyn:</a:t>
            </a:r>
          </a:p>
          <a:p>
            <a:pPr marL="719138" lvl="0" indent="-269875">
              <a:spcAft>
                <a:spcPts val="600"/>
              </a:spcAft>
              <a:buFont typeface="Arial" pitchFamily="34" charset="0"/>
              <a:buChar char="•"/>
            </a:pPr>
            <a:r>
              <a:rPr lang="cs-CZ" b="1" dirty="0" smtClean="0"/>
              <a:t>Materiál lze použít dataprojektorem nebo vytisknout jako pracovní list</a:t>
            </a:r>
          </a:p>
          <a:p>
            <a:pPr lvl="0">
              <a:spcAft>
                <a:spcPts val="600"/>
              </a:spcAft>
            </a:pPr>
            <a:r>
              <a:rPr lang="cs-CZ" b="1" dirty="0" smtClean="0"/>
              <a:t>Pomůcky: </a:t>
            </a:r>
            <a:endParaRPr lang="cs-CZ" b="1" dirty="0" smtClean="0"/>
          </a:p>
          <a:p>
            <a:pPr marL="719138" lvl="0" indent="-269875">
              <a:spcAft>
                <a:spcPts val="600"/>
              </a:spcAft>
              <a:buFont typeface="Arial" pitchFamily="34" charset="0"/>
              <a:buChar char="•"/>
            </a:pPr>
            <a:r>
              <a:rPr lang="cs-CZ" b="1" dirty="0" smtClean="0"/>
              <a:t>Dataprojektor, </a:t>
            </a:r>
          </a:p>
          <a:p>
            <a:pPr marL="719138" lvl="0" indent="-269875">
              <a:spcAft>
                <a:spcPts val="600"/>
              </a:spcAft>
              <a:buFont typeface="Arial" pitchFamily="34" charset="0"/>
              <a:buChar char="•"/>
            </a:pPr>
            <a:r>
              <a:rPr lang="cs-CZ" b="1" dirty="0" smtClean="0"/>
              <a:t>Psací potřeby, </a:t>
            </a:r>
          </a:p>
          <a:p>
            <a:pPr marL="719138" lvl="0" indent="-269875">
              <a:spcAft>
                <a:spcPts val="600"/>
              </a:spcAft>
              <a:buFont typeface="Arial" pitchFamily="34" charset="0"/>
              <a:buChar char="•"/>
            </a:pPr>
            <a:r>
              <a:rPr lang="cs-CZ" b="1" dirty="0" smtClean="0"/>
              <a:t>Papír</a:t>
            </a:r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1" y="5085184"/>
            <a:ext cx="7848873" cy="17728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1216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Podívej se na suroviny a přemýšlej, co  můžeš vytvořit za přílohu.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G:\DCIM\100OLYMP\P101007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41916" y="1916832"/>
            <a:ext cx="6798436" cy="45569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Poznáš, které suroviny jsou na obrázku, napiš co s nimi uděláš.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G:\DCIM\100OLYMP\P101007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41916" y="1600200"/>
            <a:ext cx="6498167" cy="4873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Jedna z fází výroby.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 descr="G:\DCIM\100OLYMP\P101007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41916" y="1600200"/>
            <a:ext cx="6498167" cy="4873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Před tepelnou úpravou</a:t>
            </a:r>
            <a:endParaRPr lang="cs-CZ" b="1" dirty="0"/>
          </a:p>
        </p:txBody>
      </p:sp>
      <p:pic>
        <p:nvPicPr>
          <p:cNvPr id="4098" name="Picture 2" descr="G:\DCIM\100OLYMP\P101007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41916" y="1600200"/>
            <a:ext cx="6498167" cy="4873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 tepelné úpravě</a:t>
            </a:r>
            <a:endParaRPr lang="cs-CZ" b="1" dirty="0"/>
          </a:p>
        </p:txBody>
      </p:sp>
      <p:pic>
        <p:nvPicPr>
          <p:cNvPr id="5122" name="Picture 2" descr="G:\DCIM\100OLYMP\P101007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41916" y="1600200"/>
            <a:ext cx="6498167" cy="4873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Hotová příloha s žampionovou omáčkou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6" name="Picture 2" descr="G:\DCIM\100OLYMP\P101008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41916" y="1600200"/>
            <a:ext cx="6498167" cy="4873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Runštuk</a:t>
            </a:r>
            <a:r>
              <a:rPr lang="cs-CZ" dirty="0" smtClean="0"/>
              <a:t>, J. a kol. </a:t>
            </a:r>
            <a:r>
              <a:rPr lang="cs-CZ" i="1" dirty="0" smtClean="0"/>
              <a:t>Receptury teplých pokrmů</a:t>
            </a:r>
            <a:r>
              <a:rPr lang="cs-CZ" dirty="0" smtClean="0"/>
              <a:t>. </a:t>
            </a:r>
            <a:r>
              <a:rPr lang="cs-CZ" smtClean="0"/>
              <a:t>Hradec Králové: R plus, 2004, ISBN 80-902492-5-6</a:t>
            </a:r>
          </a:p>
          <a:p>
            <a:endParaRPr lang="cs-CZ" dirty="0" smtClean="0"/>
          </a:p>
          <a:p>
            <a:r>
              <a:rPr lang="cs-CZ" dirty="0" smtClean="0"/>
              <a:t>Obrázky: Archiv autora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50</TotalTime>
  <Words>110</Words>
  <Application>Microsoft Office PowerPoint</Application>
  <PresentationFormat>Předvádění na obrazovce (4:3)</PresentationFormat>
  <Paragraphs>30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Není příloha, jako příloha</vt:lpstr>
      <vt:lpstr>       </vt:lpstr>
      <vt:lpstr>Snímek 3</vt:lpstr>
      <vt:lpstr>Podívej se na suroviny a přemýšlej, co  můžeš vytvořit za přílohu.</vt:lpstr>
      <vt:lpstr>Poznáš, které suroviny jsou na obrázku, napiš co s nimi uděláš.</vt:lpstr>
      <vt:lpstr>Jedna z fází výroby.</vt:lpstr>
      <vt:lpstr>Před tepelnou úpravou</vt:lpstr>
      <vt:lpstr>Po tepelné úpravě</vt:lpstr>
      <vt:lpstr>Hotová příloha s žampionovou omáčkou</vt:lpstr>
      <vt:lpstr>Použitá literatura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Není příloha, jak příloha</dc:title>
  <dc:creator>Dana</dc:creator>
  <cp:lastModifiedBy>Dana</cp:lastModifiedBy>
  <cp:revision>8</cp:revision>
  <dcterms:created xsi:type="dcterms:W3CDTF">2012-09-17T11:57:48Z</dcterms:created>
  <dcterms:modified xsi:type="dcterms:W3CDTF">2012-10-19T18:48:07Z</dcterms:modified>
</cp:coreProperties>
</file>