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3" r:id="rId3"/>
    <p:sldId id="264" r:id="rId4"/>
    <p:sldId id="256" r:id="rId5"/>
    <p:sldId id="266" r:id="rId6"/>
    <p:sldId id="257" r:id="rId7"/>
    <p:sldId id="258" r:id="rId8"/>
    <p:sldId id="259" r:id="rId9"/>
    <p:sldId id="260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4CA97E8-8375-439A-ACAA-0D5D05E8655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375233-9980-498C-868E-02CFC5ED2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4CA97E8-8375-439A-ACAA-0D5D05E8655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375233-9980-498C-868E-02CFC5ED2C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4CA97E8-8375-439A-ACAA-0D5D05E8655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375233-9980-498C-868E-02CFC5ED2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A97E8-8375-439A-ACAA-0D5D05E8655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5233-9980-498C-868E-02CFC5ED2C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A97E8-8375-439A-ACAA-0D5D05E8655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5233-9980-498C-868E-02CFC5ED2C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4CA97E8-8375-439A-ACAA-0D5D05E8655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375233-9980-498C-868E-02CFC5ED2C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A97E8-8375-439A-ACAA-0D5D05E8655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5233-9980-498C-868E-02CFC5ED2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4CA97E8-8375-439A-ACAA-0D5D05E8655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375233-9980-498C-868E-02CFC5ED2C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4CA97E8-8375-439A-ACAA-0D5D05E8655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375233-9980-498C-868E-02CFC5ED2C3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A97E8-8375-439A-ACAA-0D5D05E8655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5233-9980-498C-868E-02CFC5ED2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A97E8-8375-439A-ACAA-0D5D05E8655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75233-9980-498C-868E-02CFC5ED2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4CA97E8-8375-439A-ACAA-0D5D05E86558}" type="datetimeFigureOut">
              <a:rPr lang="cs-CZ" smtClean="0"/>
              <a:pPr/>
              <a:t>19.10.2012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375233-9980-498C-868E-02CFC5ED2C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Poznáš pokrm podle obrázku?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 </a:t>
            </a:r>
            <a:endParaRPr lang="cs-CZ" dirty="0"/>
          </a:p>
        </p:txBody>
      </p:sp>
      <p:sp>
        <p:nvSpPr>
          <p:cNvPr id="4" name="Podnadpis 2"/>
          <p:cNvSpPr>
            <a:spLocks noGrp="1"/>
          </p:cNvSpPr>
          <p:nvPr>
            <p:ph sz="quarter" idx="1"/>
          </p:nvPr>
        </p:nvSpPr>
        <p:spPr>
          <a:xfrm>
            <a:off x="755576" y="2420888"/>
            <a:ext cx="7632848" cy="3960440"/>
          </a:xfrm>
        </p:spPr>
        <p:txBody>
          <a:bodyPr>
            <a:noAutofit/>
          </a:bodyPr>
          <a:lstStyle/>
          <a:p>
            <a:r>
              <a:rPr lang="cs-CZ" sz="1600" dirty="0" smtClean="0"/>
              <a:t>Střední škola dopravy, obchodu a služeb </a:t>
            </a:r>
            <a:br>
              <a:rPr lang="cs-CZ" sz="1600" dirty="0" smtClean="0"/>
            </a:br>
            <a:r>
              <a:rPr lang="cs-CZ" sz="1600" dirty="0" smtClean="0"/>
              <a:t>Klášterní nám. 126 </a:t>
            </a:r>
            <a:br>
              <a:rPr lang="cs-CZ" sz="1600" dirty="0" smtClean="0"/>
            </a:br>
            <a:r>
              <a:rPr lang="cs-CZ" sz="1600" dirty="0" smtClean="0"/>
              <a:t>67201 Moravský Krumlov </a:t>
            </a:r>
            <a:endParaRPr lang="cs-CZ" sz="1600" dirty="0" smtClean="0"/>
          </a:p>
          <a:p>
            <a:r>
              <a:rPr lang="cs-CZ" sz="1600" dirty="0" smtClean="0">
                <a:solidFill>
                  <a:schemeClr val="tx1"/>
                </a:solidFill>
              </a:rPr>
              <a:t>Autor</a:t>
            </a:r>
            <a:r>
              <a:rPr lang="cs-CZ" sz="1600" dirty="0" smtClean="0">
                <a:solidFill>
                  <a:schemeClr val="tx1"/>
                </a:solidFill>
              </a:rPr>
              <a:t>:</a:t>
            </a:r>
            <a:r>
              <a:rPr lang="cs-CZ" sz="1600" b="1" dirty="0" smtClean="0">
                <a:solidFill>
                  <a:schemeClr val="tx1"/>
                </a:solidFill>
              </a:rPr>
              <a:t/>
            </a:r>
            <a:br>
              <a:rPr lang="cs-CZ" sz="1600" b="1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 Mgr. Dana </a:t>
            </a:r>
            <a:r>
              <a:rPr lang="cs-CZ" sz="1600" dirty="0" err="1" smtClean="0">
                <a:solidFill>
                  <a:schemeClr val="tx1"/>
                </a:solidFill>
              </a:rPr>
              <a:t>Frimlová</a:t>
            </a:r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 dirty="0" smtClean="0">
                <a:solidFill>
                  <a:schemeClr val="tx1"/>
                </a:solidFill>
              </a:rPr>
              <a:t>Název projektu: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Rozšiřování kompetencí žáků se speciálními vzdělávacími potřebami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Číslo projektu: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CZ.1.07/1.2.09/04.0004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Název učebního materiálu </a:t>
            </a:r>
            <a:r>
              <a:rPr lang="cs-CZ" sz="1600" dirty="0" smtClean="0"/>
              <a:t>VY – 52 – FM – 17 – 32 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/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O který druh pokrmu jde?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Datum vytvoření:</a:t>
            </a:r>
            <a:br>
              <a:rPr lang="cs-CZ" sz="1600" dirty="0" smtClean="0">
                <a:solidFill>
                  <a:schemeClr val="tx1"/>
                </a:solidFill>
              </a:rPr>
            </a:br>
            <a:r>
              <a:rPr lang="cs-CZ" sz="1600" dirty="0" smtClean="0">
                <a:solidFill>
                  <a:schemeClr val="tx1"/>
                </a:solidFill>
              </a:rPr>
              <a:t>30.7.2012</a:t>
            </a:r>
            <a:endParaRPr lang="cs-CZ" sz="1600" dirty="0">
              <a:solidFill>
                <a:schemeClr val="tx1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548680"/>
            <a:ext cx="6624736" cy="144016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149080"/>
            <a:ext cx="8183880" cy="166993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60648"/>
            <a:ext cx="7787208" cy="4104456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Pracovní list je určený pro žáky 2-3 ročníků Kuchař - číšník.</a:t>
            </a:r>
          </a:p>
          <a:p>
            <a:r>
              <a:rPr lang="cs-CZ" dirty="0" smtClean="0"/>
              <a:t>Jde o motivační a aktivační materiál při vizuálním poznávání výrobku, který je doplněn receptem.</a:t>
            </a:r>
          </a:p>
          <a:p>
            <a:r>
              <a:rPr lang="cs-CZ" dirty="0" smtClean="0"/>
              <a:t>Možnost využití:</a:t>
            </a:r>
          </a:p>
          <a:p>
            <a:pPr marL="273050" indent="446088">
              <a:buFont typeface="Arial" pitchFamily="34" charset="0"/>
              <a:buChar char="•"/>
            </a:pPr>
            <a:r>
              <a:rPr lang="cs-CZ" dirty="0" smtClean="0"/>
              <a:t> aktivace žáků na začátku odborného výcviku, </a:t>
            </a:r>
          </a:p>
          <a:p>
            <a:pPr marL="273050" indent="446088">
              <a:buFont typeface="Arial" pitchFamily="34" charset="0"/>
              <a:buChar char="•"/>
            </a:pPr>
            <a:r>
              <a:rPr lang="cs-CZ" dirty="0" smtClean="0"/>
              <a:t>diagnostika získaných vědomostí, </a:t>
            </a:r>
          </a:p>
          <a:p>
            <a:pPr marL="273050" indent="446088">
              <a:buFont typeface="Arial" pitchFamily="34" charset="0"/>
              <a:buChar char="•"/>
            </a:pPr>
            <a:r>
              <a:rPr lang="cs-CZ" dirty="0" smtClean="0"/>
              <a:t>zpětná vazba pro žáky, jak dobře zvládají učivo. </a:t>
            </a:r>
            <a:br>
              <a:rPr lang="cs-CZ" dirty="0" smtClean="0"/>
            </a:b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Metodický pokyn:</a:t>
            </a:r>
          </a:p>
          <a:p>
            <a:pPr marL="273050" indent="357188">
              <a:buFont typeface="Arial" pitchFamily="34" charset="0"/>
              <a:buChar char="•"/>
            </a:pPr>
            <a:r>
              <a:rPr lang="cs-CZ" dirty="0" smtClean="0"/>
              <a:t>Dataprojektem nebo vytisknout jako pracovní list.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Pomůcky:</a:t>
            </a:r>
          </a:p>
          <a:p>
            <a:pPr marL="273050" indent="357188">
              <a:buFont typeface="Arial" pitchFamily="34" charset="0"/>
              <a:buChar char="•"/>
            </a:pPr>
            <a:r>
              <a:rPr lang="cs-CZ" dirty="0" smtClean="0"/>
              <a:t>dataprojektor,</a:t>
            </a:r>
          </a:p>
          <a:p>
            <a:pPr marL="273050" indent="357188">
              <a:buFont typeface="Arial" pitchFamily="34" charset="0"/>
              <a:buChar char="•"/>
            </a:pPr>
            <a:r>
              <a:rPr lang="cs-CZ" dirty="0" smtClean="0"/>
              <a:t>psací potřeby,</a:t>
            </a:r>
          </a:p>
          <a:p>
            <a:pPr marL="273050" indent="357188">
              <a:buFont typeface="Arial" pitchFamily="34" charset="0"/>
              <a:buChar char="•"/>
            </a:pPr>
            <a:r>
              <a:rPr lang="cs-CZ" dirty="0" smtClean="0"/>
              <a:t>papír. </a:t>
            </a:r>
            <a:br>
              <a:rPr lang="cs-CZ" dirty="0" smtClean="0"/>
            </a:br>
            <a:r>
              <a:rPr lang="cs-CZ" dirty="0" smtClean="0"/>
              <a:t> </a:t>
            </a:r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611560" y="4437112"/>
            <a:ext cx="7560839" cy="21602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620688"/>
            <a:ext cx="7344816" cy="2952328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Napiš, zda jde o přílohu, hlavní jídlo nebo moučník.</a:t>
            </a:r>
            <a:br>
              <a:rPr lang="cs-CZ" sz="2400" dirty="0" smtClean="0">
                <a:solidFill>
                  <a:schemeClr val="tx1"/>
                </a:solidFill>
              </a:rPr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1544168"/>
          </a:xfrm>
        </p:spPr>
        <p:txBody>
          <a:bodyPr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Napiš výrobní postup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Popiš suroviny na obrázku</a:t>
            </a:r>
            <a:endParaRPr lang="cs-CZ" b="1" dirty="0"/>
          </a:p>
        </p:txBody>
      </p:sp>
      <p:pic>
        <p:nvPicPr>
          <p:cNvPr id="1026" name="Picture 2" descr="C:\Users\Dana\Desktop\SP_A0095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941916" y="1600200"/>
            <a:ext cx="6498167" cy="48736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76672"/>
            <a:ext cx="8183880" cy="936104"/>
          </a:xfrm>
        </p:spPr>
        <p:txBody>
          <a:bodyPr>
            <a:normAutofit/>
          </a:bodyPr>
          <a:lstStyle/>
          <a:p>
            <a:r>
              <a:rPr lang="cs-CZ" b="1" dirty="0" smtClean="0"/>
              <a:t>Výrobek před tepelnou úpravou</a:t>
            </a:r>
            <a:endParaRPr lang="cs-CZ" b="1" dirty="0"/>
          </a:p>
        </p:txBody>
      </p:sp>
      <p:pic>
        <p:nvPicPr>
          <p:cNvPr id="1026" name="Picture 2" descr="G:\DCIM\100OLYMP\P1010024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173480" y="1773872"/>
            <a:ext cx="6035040" cy="45262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76672"/>
            <a:ext cx="8183880" cy="936104"/>
          </a:xfrm>
        </p:spPr>
        <p:txBody>
          <a:bodyPr>
            <a:normAutofit/>
          </a:bodyPr>
          <a:lstStyle/>
          <a:p>
            <a:r>
              <a:rPr lang="cs-CZ" b="1" dirty="0" smtClean="0"/>
              <a:t>Výrobek před tepelnou úpravou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619672" y="1556792"/>
            <a:ext cx="6048672" cy="432048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G:\DCIM\100OLYMP\P101002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484784"/>
            <a:ext cx="6120680" cy="43924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76672"/>
            <a:ext cx="8183880" cy="792088"/>
          </a:xfrm>
        </p:spPr>
        <p:txBody>
          <a:bodyPr/>
          <a:lstStyle/>
          <a:p>
            <a:r>
              <a:rPr lang="cs-CZ" b="1" dirty="0" smtClean="0"/>
              <a:t>Výrobek po tepelné úpravě</a:t>
            </a:r>
            <a:endParaRPr lang="cs-CZ" b="1" dirty="0"/>
          </a:p>
        </p:txBody>
      </p:sp>
      <p:pic>
        <p:nvPicPr>
          <p:cNvPr id="3074" name="Picture 2" descr="G:\DCIM\100OLYMP\P1010026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1173480" y="1773872"/>
            <a:ext cx="6035040" cy="45262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04664"/>
            <a:ext cx="8183880" cy="1512168"/>
          </a:xfrm>
        </p:spPr>
        <p:txBody>
          <a:bodyPr>
            <a:normAutofit/>
          </a:bodyPr>
          <a:lstStyle/>
          <a:p>
            <a:r>
              <a:rPr lang="cs-CZ" b="1" dirty="0" smtClean="0"/>
              <a:t>Vyber vhodné suroviny a napiš výrobní postup: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2920" y="2348880"/>
            <a:ext cx="8183880" cy="2448272"/>
          </a:xfrm>
        </p:spPr>
        <p:txBody>
          <a:bodyPr/>
          <a:lstStyle/>
          <a:p>
            <a:r>
              <a:rPr lang="cs-CZ" dirty="0" smtClean="0"/>
              <a:t>Hladká mouka, hrubá mouka, vejce, sůl, pepř, cibule, rohlík, kvasnice, droždí, krupice, brambory, česnek, sníh z bílků, prášek </a:t>
            </a:r>
            <a:r>
              <a:rPr lang="cs-CZ" smtClean="0"/>
              <a:t>do pečiva.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620688"/>
            <a:ext cx="8183880" cy="1440160"/>
          </a:xfrm>
        </p:spPr>
        <p:txBody>
          <a:bodyPr/>
          <a:lstStyle/>
          <a:p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2920" y="2780928"/>
            <a:ext cx="8183880" cy="1937376"/>
          </a:xfrm>
        </p:spPr>
        <p:txBody>
          <a:bodyPr/>
          <a:lstStyle/>
          <a:p>
            <a:r>
              <a:rPr lang="cs-CZ" dirty="0" err="1" smtClean="0"/>
              <a:t>Runštuk</a:t>
            </a:r>
            <a:r>
              <a:rPr lang="cs-CZ" dirty="0" smtClean="0"/>
              <a:t>, J. a kol. </a:t>
            </a:r>
            <a:r>
              <a:rPr lang="cs-CZ" i="1" dirty="0" smtClean="0"/>
              <a:t>Receptury teplých pokrmů</a:t>
            </a:r>
            <a:r>
              <a:rPr lang="cs-CZ" dirty="0" smtClean="0"/>
              <a:t>. </a:t>
            </a:r>
            <a:r>
              <a:rPr lang="cs-CZ" smtClean="0"/>
              <a:t>Hradec Králové: R plus, 2004, ISBN 80-902492-5-6</a:t>
            </a:r>
          </a:p>
          <a:p>
            <a:r>
              <a:rPr lang="cs-CZ" smtClean="0"/>
              <a:t>.</a:t>
            </a:r>
            <a:endParaRPr lang="cs-CZ" dirty="0" smtClean="0"/>
          </a:p>
          <a:p>
            <a:r>
              <a:rPr lang="cs-CZ" dirty="0" smtClean="0"/>
              <a:t>Obrázky: Archiv autora.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46</TotalTime>
  <Words>139</Words>
  <Application>Microsoft Office PowerPoint</Application>
  <PresentationFormat>Předvádění na obrazovce (4:3)</PresentationFormat>
  <Paragraphs>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Poznáš pokrm podle obrázku?</vt:lpstr>
      <vt:lpstr>    </vt:lpstr>
      <vt:lpstr>Snímek 3</vt:lpstr>
      <vt:lpstr>Napiš, zda jde o přílohu, hlavní jídlo nebo moučník. </vt:lpstr>
      <vt:lpstr>Popiš suroviny na obrázku</vt:lpstr>
      <vt:lpstr>Výrobek před tepelnou úpravou</vt:lpstr>
      <vt:lpstr>Výrobek před tepelnou úpravou</vt:lpstr>
      <vt:lpstr>Výrobek po tepelné úpravě</vt:lpstr>
      <vt:lpstr>Vyber vhodné suroviny a napiš výrobní postup:</vt:lpstr>
      <vt:lpstr>Použitá literatura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 který druh pokrmu jde?</dc:title>
  <dc:creator>Dana</dc:creator>
  <cp:lastModifiedBy>Dana</cp:lastModifiedBy>
  <cp:revision>13</cp:revision>
  <dcterms:created xsi:type="dcterms:W3CDTF">2012-07-29T12:50:21Z</dcterms:created>
  <dcterms:modified xsi:type="dcterms:W3CDTF">2012-10-19T18:59:21Z</dcterms:modified>
</cp:coreProperties>
</file>