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VY_32_INOVACE_2A12Čj4_Skloňování podstatných jmen rodu mužského (2)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Skloňování podstatných jmen rodu mužského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6B1256D-4744-4733-AFC8-697372C23975}" type="presOf" srcId="{445C7998-7549-48B0-BD68-D4F0167F02E5}" destId="{4D19AB04-24FA-40C2-B203-52AE3D15E171}" srcOrd="1" destOrd="0" presId="urn:microsoft.com/office/officeart/2005/8/layout/target3"/>
    <dgm:cxn modelId="{7EC42281-B8D0-4830-8298-DFB3C660080E}" type="presOf" srcId="{019433A1-1324-4DE1-9E6F-32B851095F74}" destId="{A3817367-F2BC-482F-8832-FA00B51DCCF3}" srcOrd="0" destOrd="0" presId="urn:microsoft.com/office/officeart/2005/8/layout/target3"/>
    <dgm:cxn modelId="{48427B36-38CE-43CC-ACA4-3D8CEFA4AFCA}" type="presOf" srcId="{445C7998-7549-48B0-BD68-D4F0167F02E5}" destId="{BC35EE03-4121-4EF9-923D-7CB6D30D358D}" srcOrd="0" destOrd="0" presId="urn:microsoft.com/office/officeart/2005/8/layout/target3"/>
    <dgm:cxn modelId="{F62CE3ED-57B3-4CA9-937E-B3E4CFE00814}" type="presOf" srcId="{EBC41103-E2E5-4D48-9B4B-425520D3D098}" destId="{3BA01B75-849B-4716-8BCD-084A86FF328F}" srcOrd="0" destOrd="0" presId="urn:microsoft.com/office/officeart/2005/8/layout/target3"/>
    <dgm:cxn modelId="{498B002E-2415-462C-B89E-AAB0D16BD416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616FB86-2319-426C-91D4-4BD0FCFD864A}" type="presOf" srcId="{C73C7642-F245-4585-8F88-243F9FAEF6CA}" destId="{59F530CB-4999-43B3-A00D-6AB53886BD77}" srcOrd="1" destOrd="0" presId="urn:microsoft.com/office/officeart/2005/8/layout/target3"/>
    <dgm:cxn modelId="{DB4F3490-B72A-4E55-A535-8B881F32D2EB}" type="presOf" srcId="{FBBFC3EA-9D9D-4F3A-BEA6-9C2C0E46BF20}" destId="{643EA938-EDE0-4533-ACCC-D2BD6F3A527C}" srcOrd="0" destOrd="0" presId="urn:microsoft.com/office/officeart/2005/8/layout/target3"/>
    <dgm:cxn modelId="{B39CE3D5-F58C-4B7F-A6A2-A76F70DC9F37}" type="presOf" srcId="{019433A1-1324-4DE1-9E6F-32B851095F74}" destId="{E7297F21-D4FD-4A41-AE58-814D01A6B5E7}" srcOrd="1" destOrd="0" presId="urn:microsoft.com/office/officeart/2005/8/layout/target3"/>
    <dgm:cxn modelId="{72CA4410-396D-4BEC-A746-DFE849848189}" type="presOf" srcId="{FBBFC3EA-9D9D-4F3A-BEA6-9C2C0E46BF20}" destId="{832BF48F-0145-4429-9E02-8FCA946CCE9E}" srcOrd="1" destOrd="0" presId="urn:microsoft.com/office/officeart/2005/8/layout/target3"/>
    <dgm:cxn modelId="{461ABDB5-7708-4438-9BCF-669FDB09737A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ED41D86-CCD4-4DA2-ABA6-FE410573FAAA}" type="presOf" srcId="{C73C7642-F245-4585-8F88-243F9FAEF6CA}" destId="{9A9B6F4F-B6FF-4F2D-B640-A8473E589523}" srcOrd="0" destOrd="0" presId="urn:microsoft.com/office/officeart/2005/8/layout/target3"/>
    <dgm:cxn modelId="{ED30D507-C4E7-49F6-BD68-A6BB0A8D21FF}" type="presParOf" srcId="{71045F8C-00FA-488E-A7BD-E2E6753D979D}" destId="{3577EC6B-C980-4F34-8C69-4365E7B8FC8C}" srcOrd="0" destOrd="0" presId="urn:microsoft.com/office/officeart/2005/8/layout/target3"/>
    <dgm:cxn modelId="{1438B6C7-C1E3-42D3-B9A6-4DD54B8E6E33}" type="presParOf" srcId="{71045F8C-00FA-488E-A7BD-E2E6753D979D}" destId="{6940EB87-DC1D-4BC3-9408-9AC2E1FFC039}" srcOrd="1" destOrd="0" presId="urn:microsoft.com/office/officeart/2005/8/layout/target3"/>
    <dgm:cxn modelId="{4A7AB39A-208E-457D-9989-D235400BE686}" type="presParOf" srcId="{71045F8C-00FA-488E-A7BD-E2E6753D979D}" destId="{BC35EE03-4121-4EF9-923D-7CB6D30D358D}" srcOrd="2" destOrd="0" presId="urn:microsoft.com/office/officeart/2005/8/layout/target3"/>
    <dgm:cxn modelId="{480A11DA-92BB-4FE0-A9AD-1B154967866D}" type="presParOf" srcId="{71045F8C-00FA-488E-A7BD-E2E6753D979D}" destId="{C95EEA27-3CBF-4645-A92D-9D8AF5C1CBFC}" srcOrd="3" destOrd="0" presId="urn:microsoft.com/office/officeart/2005/8/layout/target3"/>
    <dgm:cxn modelId="{5346A205-ED43-4007-B8AD-14940F1E791F}" type="presParOf" srcId="{71045F8C-00FA-488E-A7BD-E2E6753D979D}" destId="{851BB866-B6AE-4566-893F-4C635BA974FC}" srcOrd="4" destOrd="0" presId="urn:microsoft.com/office/officeart/2005/8/layout/target3"/>
    <dgm:cxn modelId="{F4C024FB-C34D-48E9-807D-7AE4B5370CF3}" type="presParOf" srcId="{71045F8C-00FA-488E-A7BD-E2E6753D979D}" destId="{643EA938-EDE0-4533-ACCC-D2BD6F3A527C}" srcOrd="5" destOrd="0" presId="urn:microsoft.com/office/officeart/2005/8/layout/target3"/>
    <dgm:cxn modelId="{714FE451-6F64-476F-AC7E-04FE7E3D5892}" type="presParOf" srcId="{71045F8C-00FA-488E-A7BD-E2E6753D979D}" destId="{92F31B18-D66D-4CC7-89B9-378928DE877D}" srcOrd="6" destOrd="0" presId="urn:microsoft.com/office/officeart/2005/8/layout/target3"/>
    <dgm:cxn modelId="{5660AD72-4976-4599-ACE8-81AE45FBBA56}" type="presParOf" srcId="{71045F8C-00FA-488E-A7BD-E2E6753D979D}" destId="{902074E1-B931-4618-97F1-FADBE82E9C3C}" srcOrd="7" destOrd="0" presId="urn:microsoft.com/office/officeart/2005/8/layout/target3"/>
    <dgm:cxn modelId="{C4DEB02F-33AC-415E-A40E-FE912A4826A9}" type="presParOf" srcId="{71045F8C-00FA-488E-A7BD-E2E6753D979D}" destId="{A3817367-F2BC-482F-8832-FA00B51DCCF3}" srcOrd="8" destOrd="0" presId="urn:microsoft.com/office/officeart/2005/8/layout/target3"/>
    <dgm:cxn modelId="{28699A8E-189B-46ED-9045-91268C9FAC8B}" type="presParOf" srcId="{71045F8C-00FA-488E-A7BD-E2E6753D979D}" destId="{2DD79E57-A63E-47D4-A1AB-6DF333476AD4}" srcOrd="9" destOrd="0" presId="urn:microsoft.com/office/officeart/2005/8/layout/target3"/>
    <dgm:cxn modelId="{9615A393-7B54-4760-B1C0-DEA9841CD6F4}" type="presParOf" srcId="{71045F8C-00FA-488E-A7BD-E2E6753D979D}" destId="{648967D3-ED80-4214-8D87-4E7012561E4A}" srcOrd="10" destOrd="0" presId="urn:microsoft.com/office/officeart/2005/8/layout/target3"/>
    <dgm:cxn modelId="{CED1C2A4-33B5-499B-A36B-ED4CA97D05C9}" type="presParOf" srcId="{71045F8C-00FA-488E-A7BD-E2E6753D979D}" destId="{9A9B6F4F-B6FF-4F2D-B640-A8473E589523}" srcOrd="11" destOrd="0" presId="urn:microsoft.com/office/officeart/2005/8/layout/target3"/>
    <dgm:cxn modelId="{6C667AE4-7882-4C73-B33D-2CF8F36AD7FF}" type="presParOf" srcId="{71045F8C-00FA-488E-A7BD-E2E6753D979D}" destId="{13BD0FAF-9F2C-4708-9E63-A8E8E5252943}" srcOrd="12" destOrd="0" presId="urn:microsoft.com/office/officeart/2005/8/layout/target3"/>
    <dgm:cxn modelId="{D26CDBC6-7E93-4479-A124-92EF5B6D35D2}" type="presParOf" srcId="{71045F8C-00FA-488E-A7BD-E2E6753D979D}" destId="{6821E7C9-5E4B-45FA-8F82-01E6F26FAA25}" srcOrd="13" destOrd="0" presId="urn:microsoft.com/office/officeart/2005/8/layout/target3"/>
    <dgm:cxn modelId="{10CD7880-5753-4182-B89D-8D5C556C4847}" type="presParOf" srcId="{71045F8C-00FA-488E-A7BD-E2E6753D979D}" destId="{3BA01B75-849B-4716-8BCD-084A86FF328F}" srcOrd="14" destOrd="0" presId="urn:microsoft.com/office/officeart/2005/8/layout/target3"/>
    <dgm:cxn modelId="{CF20CC46-4348-4C0D-9562-BC08AFF4A19B}" type="presParOf" srcId="{71045F8C-00FA-488E-A7BD-E2E6753D979D}" destId="{4D19AB04-24FA-40C2-B203-52AE3D15E171}" srcOrd="15" destOrd="0" presId="urn:microsoft.com/office/officeart/2005/8/layout/target3"/>
    <dgm:cxn modelId="{8E8668E8-015A-4141-81FA-7395D2405722}" type="presParOf" srcId="{71045F8C-00FA-488E-A7BD-E2E6753D979D}" destId="{832BF48F-0145-4429-9E02-8FCA946CCE9E}" srcOrd="16" destOrd="0" presId="urn:microsoft.com/office/officeart/2005/8/layout/target3"/>
    <dgm:cxn modelId="{B9C7E44E-9C21-491A-9D4D-70919D666896}" type="presParOf" srcId="{71045F8C-00FA-488E-A7BD-E2E6753D979D}" destId="{E7297F21-D4FD-4A41-AE58-814D01A6B5E7}" srcOrd="17" destOrd="0" presId="urn:microsoft.com/office/officeart/2005/8/layout/target3"/>
    <dgm:cxn modelId="{AA1D9617-A39B-4F18-859B-19E2F2B5BAE5}" type="presParOf" srcId="{71045F8C-00FA-488E-A7BD-E2E6753D979D}" destId="{59F530CB-4999-43B3-A00D-6AB53886BD77}" srcOrd="18" destOrd="0" presId="urn:microsoft.com/office/officeart/2005/8/layout/target3"/>
    <dgm:cxn modelId="{267716B6-FAE2-4D7F-8197-AA176B6A969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VY_32_INOVACE_2A12Čj4_Skloňování podstatných jmen rodu mužského (2)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Skloňování podstatných jmen rodu mužského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733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183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941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232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622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266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181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051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8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899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7448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02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7914F-A11F-4BF8-B54A-E2ED7471797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378F1-FEAA-488B-8B1A-4C06D2D0C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323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63669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3470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Úkolem </a:t>
            </a:r>
            <a:r>
              <a:rPr lang="cs-CZ" dirty="0" smtClean="0"/>
              <a:t>prezentace je aktivní procvičení učiva a motivace </a:t>
            </a:r>
            <a:r>
              <a:rPr lang="cs-CZ" dirty="0" smtClean="0"/>
              <a:t>žáků.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nástěnné karty s přehledem vzorů podstatných jmen rodu mužského a pádů podstatných jmen, karty s přehledy pro žáky s SPU, mazací tabulky, fixy, při vytištění materiálů fólie, </a:t>
            </a:r>
            <a:r>
              <a:rPr lang="cs-CZ" dirty="0" smtClean="0"/>
              <a:t>tužky.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026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Vzory pro podstatná jména rodu mužského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Podstatná jména rodu mužského zakončená v 1. pádě na souhlásku: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771568"/>
              </p:ext>
            </p:extLst>
          </p:nvPr>
        </p:nvGraphicFramePr>
        <p:xfrm>
          <a:off x="1691680" y="3068960"/>
          <a:ext cx="6096000" cy="11633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 p.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2. 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pán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hrad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muž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stroj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6467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Spoj podstatná jména rodu mužského se správným vzorem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vysavač		hotel		pes		zajíc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zpěvák		cíl		šroub	zub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buk							učitel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sněhulák						   déšť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Petr							listonoš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zápas						    kraj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prach	Maďar	  keř		   mamut	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lhář		jestřáb	papež	vůz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051" y="2780928"/>
            <a:ext cx="119581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913" y="2740348"/>
            <a:ext cx="1440160" cy="1809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2768352"/>
            <a:ext cx="1440160" cy="174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300" y="2780928"/>
            <a:ext cx="792088" cy="1774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8976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Zařaď podstatná jména ke správnému vzoru a do správného pádu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k letci, jetelem, šakal, automobil, bez hráče, s Pavlem, pozoruje jestřába, přes kanál, Lukáši!, autobusem, tatínkovi, do pytle, do Chebu, rýč</a:t>
            </a:r>
            <a:endParaRPr lang="cs-CZ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4604285"/>
              </p:ext>
            </p:extLst>
          </p:nvPr>
        </p:nvGraphicFramePr>
        <p:xfrm>
          <a:off x="1475656" y="3212976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1853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Najdi co nejvíce podstatných jmen rodu mužského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986640"/>
              </p:ext>
            </p:extLst>
          </p:nvPr>
        </p:nvGraphicFramePr>
        <p:xfrm>
          <a:off x="467544" y="2276872"/>
          <a:ext cx="8229600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Ť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!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521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3000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297</Words>
  <Application>Microsoft Office PowerPoint</Application>
  <PresentationFormat>Předvádění na obrazovce (4:3)</PresentationFormat>
  <Paragraphs>120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Vzory pro podstatná jména rodu mužského</vt:lpstr>
      <vt:lpstr>Spoj podstatná jména rodu mužského se správným vzorem</vt:lpstr>
      <vt:lpstr>Zařaď podstatná jména ke správnému vzoru a do správného pádu</vt:lpstr>
      <vt:lpstr>Najdi co nejvíce podstatných jmen rodu mužského</vt:lpstr>
      <vt:lpstr>Citace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36</cp:revision>
  <dcterms:created xsi:type="dcterms:W3CDTF">2012-01-09T17:09:46Z</dcterms:created>
  <dcterms:modified xsi:type="dcterms:W3CDTF">2012-03-08T19:52:42Z</dcterms:modified>
</cp:coreProperties>
</file>