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2" r:id="rId5"/>
    <p:sldId id="260" r:id="rId6"/>
    <p:sldId id="261" r:id="rId7"/>
    <p:sldId id="256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BE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D1006-B888-4E00-8A86-8F6B21ADA8A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e/Talpa_europaea_hg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0/Lom_jiri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lpa_europaea_hg.jpg" TargetMode="External"/><Relationship Id="rId2" Type="http://schemas.openxmlformats.org/officeDocument/2006/relationships/hyperlink" Target="http://cs.wikipedia.org/wiki/Soubor:Tough_tre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om_jir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-142900"/>
            <a:ext cx="9144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000232" y="357166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Z.8.A.13_prirodni_pomery_cr_zivotni_prostredi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16.02.12.2011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 POMĚRY ČR – ŽIVOTNÍ PROSTŘEDÍ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14546" y="4500570"/>
            <a:ext cx="4468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ŽIVOTNÍ PROSTŘEDÍ</a:t>
            </a:r>
            <a:endParaRPr lang="cs-CZ" dirty="0"/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5429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Zeměpis 8. ročník</a:t>
            </a:r>
          </a:p>
          <a:p>
            <a:pPr algn="just"/>
            <a:r>
              <a:rPr lang="cs-CZ" dirty="0" smtClean="0"/>
              <a:t>Změny </a:t>
            </a:r>
            <a:r>
              <a:rPr lang="cs-CZ" dirty="0" smtClean="0"/>
              <a:t>některých oblastí životního prostředí způsobené člověkem</a:t>
            </a:r>
          </a:p>
          <a:p>
            <a:r>
              <a:rPr lang="cs-CZ" dirty="0" smtClean="0"/>
              <a:t>Samostatné vyhledávání informací na </a:t>
            </a:r>
            <a:r>
              <a:rPr lang="cs-CZ" dirty="0" smtClean="0"/>
              <a:t>internetu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Soubor:Talpa europaea h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bright="-17000"/>
          </a:blip>
          <a:srcRect/>
          <a:stretch>
            <a:fillRect/>
          </a:stretch>
        </p:blipFill>
        <p:spPr bwMode="auto">
          <a:xfrm>
            <a:off x="214282" y="4786322"/>
            <a:ext cx="2320125" cy="1656000"/>
          </a:xfrm>
          <a:prstGeom prst="rect">
            <a:avLst/>
          </a:prstGeom>
          <a:noFill/>
        </p:spPr>
      </p:pic>
      <p:pic>
        <p:nvPicPr>
          <p:cNvPr id="4099" name="Picture 3" descr="D:\Pictures\28-03-07_1843.jpg"/>
          <p:cNvPicPr>
            <a:picLocks noChangeAspect="1" noChangeArrowheads="1"/>
          </p:cNvPicPr>
          <p:nvPr/>
        </p:nvPicPr>
        <p:blipFill>
          <a:blip r:embed="rId5">
            <a:lum bright="11000"/>
          </a:blip>
          <a:srcRect l="20374" r="24803"/>
          <a:stretch>
            <a:fillRect/>
          </a:stretch>
        </p:blipFill>
        <p:spPr bwMode="auto">
          <a:xfrm>
            <a:off x="5614363" y="357166"/>
            <a:ext cx="2227959" cy="3048000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1000100" y="214290"/>
            <a:ext cx="3857652" cy="4429156"/>
          </a:xfrm>
          <a:prstGeom prst="wedgeRoundRectCallout">
            <a:avLst>
              <a:gd name="adj1" fmla="val 97676"/>
              <a:gd name="adj2" fmla="val 332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0166" y="642918"/>
            <a:ext cx="785818" cy="369332"/>
          </a:xfrm>
          <a:prstGeom prst="rect">
            <a:avLst/>
          </a:prstGeom>
          <a:noFill/>
          <a:scene3d>
            <a:camera prst="isometricOffAxis1Left"/>
            <a:lightRig rig="threePt" dir="t"/>
          </a:scene3d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642918"/>
            <a:ext cx="31432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 zahrada je vždy pěkně upravená domácími lidmi. Ovšem aby prostředí v ní bylo ještě hezčí, musíme zapracovat i krtek a já. On buduje pohoří, já zase hrabu údolí. Jsou ale zásahy do životního prostředí vždy správné? Posouzení těchto záležitostí bude vaším dnešním úkolem!!!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00430" y="785794"/>
            <a:ext cx="17125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ÚKOL 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857224" y="1714488"/>
            <a:ext cx="75724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dvojic po dvou nebo po třech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Každá skupina si vybere jeden z následujících pojmů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Na libovolných internetových stránkách najděte co nejvíce informací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Proveďte výtah, poté zástupce skupiny zapíše nejdůležitější pojmy na PC s projektorem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Výsledky práce zaznamenejte do sešitu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O zásazích člověka do životního prostředí rozviňte diskusi</a:t>
            </a:r>
          </a:p>
          <a:p>
            <a:endParaRPr lang="cs-CZ" sz="2400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ZADÁNÍ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Přírodní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Kulturní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Umělá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Smog</a:t>
            </a:r>
          </a:p>
          <a:p>
            <a:pPr marL="514350" indent="-514350">
              <a:buAutoNum type="arabicPeriod"/>
            </a:pPr>
            <a:r>
              <a:rPr lang="cs-CZ" dirty="0" smtClean="0"/>
              <a:t>Emise</a:t>
            </a:r>
          </a:p>
          <a:p>
            <a:pPr marL="514350" indent="-514350">
              <a:buAutoNum type="arabicPeriod"/>
            </a:pPr>
            <a:r>
              <a:rPr lang="cs-CZ" dirty="0" smtClean="0"/>
              <a:t>Imise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MOŽNÉ VYPRACOVÁNÍ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1857364"/>
            <a:ext cx="7429552" cy="4214842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Chybí zásah člověka, pouště,bažinatá území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Kombinace činnosti člověka a přírody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Umělá jezera, jeskyně, parky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Chemické znečištění atmosféry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Znečišťování vzduchu, vody; hlukem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Emise ŽP, např. těžké</a:t>
            </a:r>
          </a:p>
          <a:p>
            <a:pPr marL="514350" indent="-514350" algn="just"/>
            <a:r>
              <a:rPr lang="cs-CZ" sz="2800" dirty="0" smtClean="0">
                <a:solidFill>
                  <a:schemeClr val="tx1"/>
                </a:solidFill>
              </a:rPr>
              <a:t>      DISKUTUJTE, VYJÁDŘETE  SVŮJ NÁZOR NA STAV ŽIVOTNÍHO  PROSTŘEDÍ V ČR I V NAŠEM KRAJI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om jiri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68000" y="0"/>
            <a:ext cx="9312000" cy="6984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285728"/>
            <a:ext cx="8358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Popište, jak krajinu kolem města Sokolova změnila těžba hnědého uhlí. Ukažte město na mapě. Zjistěte, jak se nazývá pohoří na horizontu. Vypracujte referát o tom, jak se lidé snaží přírodu v tomto pohoří obnovit.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METODICKÝ NÁVOD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Cílem hodiny je zamyslet se nad současným ohrožením stavu životního prostředí</a:t>
            </a:r>
          </a:p>
          <a:p>
            <a:r>
              <a:rPr lang="cs-CZ" sz="2000" dirty="0" smtClean="0"/>
              <a:t>Žáci pracují samostatně v malých skupinách, informace vyhledávají na webu</a:t>
            </a:r>
          </a:p>
          <a:p>
            <a:r>
              <a:rPr lang="cs-CZ" sz="2000" dirty="0" smtClean="0"/>
              <a:t>Využíváme mezipředmětové vztahy – </a:t>
            </a:r>
            <a:r>
              <a:rPr lang="cs-CZ" sz="2000" dirty="0" err="1" smtClean="0"/>
              <a:t>Čj</a:t>
            </a:r>
            <a:r>
              <a:rPr lang="cs-CZ" sz="2000" dirty="0" smtClean="0"/>
              <a:t> výtah, estetická výchova</a:t>
            </a:r>
          </a:p>
          <a:p>
            <a:r>
              <a:rPr lang="cs-CZ" sz="2000" dirty="0" smtClean="0"/>
              <a:t>Závěrečná fotografie může pomoci k rozvinutí diskuse o stavu životního prostředí na severu Čech</a:t>
            </a:r>
          </a:p>
          <a:p>
            <a:r>
              <a:rPr lang="cs-CZ" sz="2000" dirty="0" smtClean="0"/>
              <a:t>Další údaje mohou žáci zpracovat jako referát na další hodinu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přírodní , kulturní a umělá krajina, smog, emise, imise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orientace na webu, samostatné vyhledávání informací na PC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Uvedené zdroje [cit.2011 – 12 – 15].Dostupné pod licencí </a:t>
            </a:r>
            <a:r>
              <a:rPr lang="cs-CZ" sz="1800" dirty="0" err="1" smtClean="0">
                <a:latin typeface="+mj-lt"/>
              </a:rPr>
              <a:t>Creative.Commons</a:t>
            </a:r>
            <a:r>
              <a:rPr lang="cs-CZ" sz="1800" dirty="0" smtClean="0">
                <a:latin typeface="+mj-lt"/>
              </a:rPr>
              <a:t> na WWW:</a:t>
            </a:r>
          </a:p>
          <a:p>
            <a:r>
              <a:rPr lang="cs-CZ" sz="1800" dirty="0" smtClean="0">
                <a:latin typeface="+mj-lt"/>
              </a:rPr>
              <a:t>Sn.1,2,3,4,5,6,8,9 </a:t>
            </a:r>
            <a:r>
              <a:rPr lang="cs-CZ" sz="1800" dirty="0" smtClean="0">
                <a:latin typeface="+mj-lt"/>
                <a:hlinkClick r:id="rId2"/>
              </a:rPr>
              <a:t>–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tongreg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from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Wienerwald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from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Austria</a:t>
            </a:r>
            <a:r>
              <a:rPr lang="cs-CZ" sz="1800" dirty="0" smtClean="0">
                <a:latin typeface="+mj-lt"/>
              </a:rPr>
              <a:t>. &lt;</a:t>
            </a:r>
            <a:r>
              <a:rPr lang="cs-CZ" sz="1800" u="sng" dirty="0" smtClean="0">
                <a:hlinkClick r:id="rId2"/>
              </a:rPr>
              <a:t>http://cs.wikipedia.org/wiki/Soubor:Tough_tree.jpg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Sn.3 – </a:t>
            </a:r>
            <a:r>
              <a:rPr lang="cs-CZ" sz="1800" dirty="0" err="1" smtClean="0"/>
              <a:t>HGrobe</a:t>
            </a:r>
            <a:r>
              <a:rPr lang="cs-CZ" sz="1800" dirty="0" smtClean="0"/>
              <a:t>.&lt;</a:t>
            </a:r>
            <a:r>
              <a:rPr lang="cs-CZ" sz="1800" u="sng" dirty="0" smtClean="0">
                <a:hlinkClick r:id="rId3"/>
              </a:rPr>
              <a:t> http://cs.wikipedia.org/wiki/Soubor:Talpa_europaea_hg.jpg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Sn.7 – Cool3d.&lt; </a:t>
            </a:r>
            <a:r>
              <a:rPr lang="cs-CZ" sz="1800" dirty="0" smtClean="0">
                <a:hlinkClick r:id="rId4"/>
              </a:rPr>
              <a:t>http://cs.wikipedia.org/wiki/Soubor:Lom_jiri.JPG</a:t>
            </a:r>
            <a:r>
              <a:rPr lang="cs-CZ" sz="1800" dirty="0" smtClean="0"/>
              <a:t>&gt;</a:t>
            </a:r>
          </a:p>
          <a:p>
            <a:r>
              <a:rPr lang="cs-CZ" sz="1800" dirty="0" err="1" smtClean="0"/>
              <a:t>Sn</a:t>
            </a:r>
            <a:r>
              <a:rPr lang="cs-CZ" sz="1800" dirty="0" smtClean="0"/>
              <a:t>. 3 - foto: soukromý archiv autorky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>
              <a:latin typeface="+mj-lt"/>
            </a:endParaRPr>
          </a:p>
          <a:p>
            <a:endParaRPr lang="cs-CZ" sz="1800" dirty="0">
              <a:latin typeface="+mj-lt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374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ZADÁNÍ</vt:lpstr>
      <vt:lpstr>MOŽNÉ VYPRACOVÁNÍ</vt:lpstr>
      <vt:lpstr>Prezentace aplikace PowerPoint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21</cp:revision>
  <dcterms:created xsi:type="dcterms:W3CDTF">2011-12-10T11:28:46Z</dcterms:created>
  <dcterms:modified xsi:type="dcterms:W3CDTF">2012-03-07T07:24:26Z</dcterms:modified>
</cp:coreProperties>
</file>