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56" r:id="rId3"/>
    <p:sldId id="257" r:id="rId4"/>
    <p:sldId id="258" r:id="rId5"/>
    <p:sldId id="262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021C8C1-5D61-46A6-AC9F-A72E47CF9F02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5A22400-6550-48CD-BA09-77E16A6F0B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1268760"/>
            <a:ext cx="7772400" cy="2088232"/>
          </a:xfrm>
        </p:spPr>
        <p:txBody>
          <a:bodyPr/>
          <a:lstStyle/>
          <a:p>
            <a:r>
              <a:rPr lang="cs-CZ" dirty="0" smtClean="0"/>
              <a:t>Přemýšlej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3933056"/>
            <a:ext cx="7772400" cy="208823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Poznáš podle druhu surovin, jaké pokrmy můžeš vyrobit?</a:t>
            </a:r>
            <a:endParaRPr lang="cs-CZ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944215"/>
          </a:xfrm>
        </p:spPr>
        <p:txBody>
          <a:bodyPr>
            <a:normAutofit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4400" y="2060848"/>
            <a:ext cx="7772400" cy="4104456"/>
          </a:xfrm>
        </p:spPr>
        <p:txBody>
          <a:bodyPr>
            <a:noAutofit/>
          </a:bodyPr>
          <a:lstStyle/>
          <a:p>
            <a:r>
              <a:rPr lang="cs-CZ" dirty="0" smtClean="0"/>
              <a:t>Střední škola dopravy, obchodu a služeb </a:t>
            </a:r>
            <a:br>
              <a:rPr lang="cs-CZ" dirty="0" smtClean="0"/>
            </a:br>
            <a:r>
              <a:rPr lang="cs-CZ" dirty="0" smtClean="0"/>
              <a:t>Klášterní nám. 126 </a:t>
            </a:r>
            <a:br>
              <a:rPr lang="cs-CZ" dirty="0" smtClean="0"/>
            </a:br>
            <a:r>
              <a:rPr lang="cs-CZ" dirty="0" smtClean="0"/>
              <a:t>Moravský Krumlov</a:t>
            </a:r>
            <a:r>
              <a:rPr lang="cs-CZ" dirty="0" smtClean="0">
                <a:solidFill>
                  <a:schemeClr val="tx1"/>
                </a:solidFill>
              </a:rPr>
              <a:t> Mgr. Dana </a:t>
            </a:r>
            <a:r>
              <a:rPr lang="cs-CZ" dirty="0" err="1" smtClean="0">
                <a:solidFill>
                  <a:schemeClr val="tx1"/>
                </a:solidFill>
              </a:rPr>
              <a:t>Frimlová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Název projektu: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Rozšiřování kompetencí žáků se speciálními vzdělávacími potřebami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Číslo projektu: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CZ.1.07/1.2.09/04.0004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Název </a:t>
            </a:r>
            <a:r>
              <a:rPr lang="cs-CZ" smtClean="0">
                <a:solidFill>
                  <a:schemeClr val="tx1"/>
                </a:solidFill>
              </a:rPr>
              <a:t>učebního materiálu </a:t>
            </a:r>
            <a:r>
              <a:rPr lang="cs-CZ" smtClean="0"/>
              <a:t>VY – 52 – FM – 17 – 32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/>
              <a:t>P</a:t>
            </a:r>
            <a:r>
              <a:rPr lang="cs-CZ" dirty="0" smtClean="0">
                <a:solidFill>
                  <a:schemeClr val="tx1"/>
                </a:solidFill>
              </a:rPr>
              <a:t>řemýšlej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Datum vytvoření: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/>
              <a:t>1.8.</a:t>
            </a:r>
            <a:r>
              <a:rPr lang="cs-CZ" dirty="0" smtClean="0">
                <a:solidFill>
                  <a:schemeClr val="tx1"/>
                </a:solidFill>
              </a:rPr>
              <a:t>2012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0350"/>
            <a:ext cx="6912768" cy="172849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653136"/>
            <a:ext cx="7772400" cy="187220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332656"/>
            <a:ext cx="7772400" cy="4248472"/>
          </a:xfrm>
        </p:spPr>
        <p:txBody>
          <a:bodyPr>
            <a:normAutofit fontScale="25000" lnSpcReduction="20000"/>
          </a:bodyPr>
          <a:lstStyle/>
          <a:p>
            <a:endParaRPr lang="cs-CZ" sz="5100" dirty="0" smtClean="0"/>
          </a:p>
          <a:p>
            <a:r>
              <a:rPr lang="cs-CZ" sz="7200" dirty="0" smtClean="0"/>
              <a:t>Pracovní list je určený pro žáky 1. 2. </a:t>
            </a:r>
            <a:r>
              <a:rPr lang="cs-CZ" sz="7200" dirty="0" smtClean="0"/>
              <a:t>a 3. </a:t>
            </a:r>
            <a:r>
              <a:rPr lang="cs-CZ" sz="7200" dirty="0" smtClean="0"/>
              <a:t>ročníků Kuchař číšník. </a:t>
            </a:r>
          </a:p>
          <a:p>
            <a:r>
              <a:rPr lang="cs-CZ" sz="7200" dirty="0" smtClean="0"/>
              <a:t>Jde o motivační a aktivační materiál při vizuálním poznávání výrobku, který je doplněn receptem.</a:t>
            </a:r>
          </a:p>
          <a:p>
            <a:r>
              <a:rPr lang="cs-CZ" sz="7200" dirty="0" smtClean="0"/>
              <a:t>Možnost využití:</a:t>
            </a:r>
          </a:p>
          <a:p>
            <a:pPr marL="449263" indent="269875">
              <a:buFont typeface="Arial" pitchFamily="34" charset="0"/>
              <a:buChar char="•"/>
            </a:pPr>
            <a:r>
              <a:rPr lang="cs-CZ" sz="7200" dirty="0" smtClean="0"/>
              <a:t>aktivace žáků na začátku odborného výcviku,</a:t>
            </a:r>
          </a:p>
          <a:p>
            <a:pPr marL="449263" indent="269875">
              <a:buFont typeface="Arial" pitchFamily="34" charset="0"/>
              <a:buChar char="•"/>
            </a:pPr>
            <a:r>
              <a:rPr lang="cs-CZ" sz="7200" dirty="0" smtClean="0"/>
              <a:t>diagnostika získaných vědomostí,</a:t>
            </a:r>
          </a:p>
          <a:p>
            <a:pPr marL="449263" indent="269875">
              <a:buFont typeface="Arial" pitchFamily="34" charset="0"/>
              <a:buChar char="•"/>
            </a:pPr>
            <a:r>
              <a:rPr lang="cs-CZ" sz="7200" dirty="0" smtClean="0"/>
              <a:t>zpětná vazba pro žáky, jak dobře zvládají učivo. </a:t>
            </a:r>
            <a:br>
              <a:rPr lang="cs-CZ" sz="7200" dirty="0" smtClean="0"/>
            </a:br>
            <a:endParaRPr lang="cs-CZ" sz="7200" dirty="0" smtClean="0"/>
          </a:p>
          <a:p>
            <a:r>
              <a:rPr lang="cs-CZ" sz="7200" dirty="0" smtClean="0"/>
              <a:t>Metodický pokyn:</a:t>
            </a:r>
            <a:br>
              <a:rPr lang="cs-CZ" sz="7200" dirty="0" smtClean="0"/>
            </a:br>
            <a:r>
              <a:rPr lang="cs-CZ" sz="7200" dirty="0" smtClean="0"/>
              <a:t>Materiál lze použít  dataprojektem nebo vytisknout jako pracovní list. </a:t>
            </a:r>
            <a:br>
              <a:rPr lang="cs-CZ" sz="7200" dirty="0" smtClean="0"/>
            </a:br>
            <a:r>
              <a:rPr lang="cs-CZ" sz="7200" dirty="0" smtClean="0"/>
              <a:t>Pomůcky:</a:t>
            </a:r>
          </a:p>
          <a:p>
            <a:pPr marL="449263" indent="269875">
              <a:buFont typeface="Arial" pitchFamily="34" charset="0"/>
              <a:buChar char="•"/>
            </a:pPr>
            <a:r>
              <a:rPr lang="cs-CZ" sz="7200" dirty="0" smtClean="0"/>
              <a:t>dataprojektor, </a:t>
            </a:r>
          </a:p>
          <a:p>
            <a:pPr marL="449263" indent="269875">
              <a:buFont typeface="Arial" pitchFamily="34" charset="0"/>
              <a:buChar char="•"/>
            </a:pPr>
            <a:r>
              <a:rPr lang="cs-CZ" sz="7200" dirty="0" smtClean="0"/>
              <a:t>psací potřeby, </a:t>
            </a:r>
          </a:p>
          <a:p>
            <a:pPr marL="449263" indent="269875">
              <a:buFont typeface="Arial" pitchFamily="34" charset="0"/>
              <a:buChar char="•"/>
            </a:pPr>
            <a:r>
              <a:rPr lang="cs-CZ" sz="7200" dirty="0" smtClean="0"/>
              <a:t>papír. 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 </a:t>
            </a:r>
            <a:br>
              <a:rPr lang="cs-CZ" sz="6000" dirty="0" smtClean="0"/>
            </a:br>
            <a:endParaRPr lang="cs-CZ" sz="6000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827584" y="4725144"/>
            <a:ext cx="7848872" cy="1800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Použité suroviny: </a:t>
            </a:r>
            <a:br>
              <a:rPr lang="cs-CZ" sz="2400" b="1" dirty="0" smtClean="0"/>
            </a:br>
            <a:r>
              <a:rPr lang="cs-CZ" sz="2400" b="1" dirty="0" smtClean="0"/>
              <a:t>mléko, cukr, sůl, ocet, hladká mouka, máslo, smetana, brambory, vejce, kopr.</a:t>
            </a:r>
            <a:endParaRPr lang="cs-CZ" sz="2400" b="1" dirty="0"/>
          </a:p>
        </p:txBody>
      </p:sp>
      <p:pic>
        <p:nvPicPr>
          <p:cNvPr id="1026" name="Picture 2" descr="G:\DCIM\100OLYMP\P1010028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3480" y="1773872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Hádej správnou odpověď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2924944"/>
            <a:ext cx="8219256" cy="3430616"/>
          </a:xfrm>
        </p:spPr>
        <p:txBody>
          <a:bodyPr/>
          <a:lstStyle/>
          <a:p>
            <a:r>
              <a:rPr lang="cs-CZ" dirty="0" smtClean="0"/>
              <a:t>Napiš,  které </a:t>
            </a:r>
            <a:r>
              <a:rPr lang="cs-CZ" dirty="0" smtClean="0"/>
              <a:t>pokrmy z </a:t>
            </a:r>
            <a:r>
              <a:rPr lang="cs-CZ" dirty="0" smtClean="0"/>
              <a:t>předložených  surovin dokážeš vyrobit.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Správná </a:t>
            </a:r>
            <a:r>
              <a:rPr lang="cs-CZ" dirty="0" smtClean="0">
                <a:solidFill>
                  <a:srgbClr val="FF0000"/>
                </a:solidFill>
              </a:rPr>
              <a:t>odpověď</a:t>
            </a:r>
            <a:r>
              <a:rPr lang="cs-CZ" dirty="0" smtClean="0"/>
              <a:t>: </a:t>
            </a:r>
            <a:r>
              <a:rPr lang="cs-CZ" b="1" dirty="0" smtClean="0"/>
              <a:t>Kulajda</a:t>
            </a:r>
            <a:endParaRPr lang="cs-CZ" b="1" dirty="0"/>
          </a:p>
        </p:txBody>
      </p:sp>
      <p:pic>
        <p:nvPicPr>
          <p:cNvPr id="2050" name="Picture 2" descr="G:\DCIM\100OLYMP\P1010029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3480" y="1773872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Koprová omáčka</a:t>
            </a:r>
            <a:endParaRPr lang="cs-CZ" b="1" dirty="0"/>
          </a:p>
        </p:txBody>
      </p:sp>
      <p:pic>
        <p:nvPicPr>
          <p:cNvPr id="3074" name="Picture 2" descr="G:\DCIM\100OLYMP\P101003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3480" y="1773872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72720"/>
          </a:xfrm>
        </p:spPr>
        <p:txBody>
          <a:bodyPr>
            <a:normAutofit/>
          </a:bodyPr>
          <a:lstStyle/>
          <a:p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Runštuk</a:t>
            </a:r>
            <a:r>
              <a:rPr lang="cs-CZ" dirty="0" smtClean="0"/>
              <a:t>, J. a kol. </a:t>
            </a:r>
            <a:r>
              <a:rPr lang="cs-CZ" i="1" dirty="0" smtClean="0"/>
              <a:t>Receptury teplých pokrmů</a:t>
            </a:r>
            <a:r>
              <a:rPr lang="cs-CZ" dirty="0" smtClean="0"/>
              <a:t>. Hradec Králové: R plus, 2004, ISBN 80-902492-5-6</a:t>
            </a:r>
          </a:p>
          <a:p>
            <a:r>
              <a:rPr lang="cs-CZ" smtClean="0"/>
              <a:t>Foto: Archiv </a:t>
            </a:r>
            <a:r>
              <a:rPr lang="cs-CZ" dirty="0" smtClean="0"/>
              <a:t>autora.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</TotalTime>
  <Words>98</Words>
  <Application>Microsoft Office PowerPoint</Application>
  <PresentationFormat>Předvádění na obrazovce (4:3)</PresentationFormat>
  <Paragraphs>25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Přemýšlej</vt:lpstr>
      <vt:lpstr> </vt:lpstr>
      <vt:lpstr>Prezentace aplikace PowerPoint</vt:lpstr>
      <vt:lpstr>Použité suroviny:  mléko, cukr, sůl, ocet, hladká mouka, máslo, smetana, brambory, vejce, kopr.</vt:lpstr>
      <vt:lpstr>Hádej správnou odpověď </vt:lpstr>
      <vt:lpstr>Správná odpověď: Kulajda</vt:lpstr>
      <vt:lpstr>Koprová omáčka</vt:lpstr>
      <vt:lpstr>Použitá literatura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škola dopravy, obchodu a služeb  Klášterní nám. 126  Moravský Krumlov</dc:title>
  <dc:creator>Dana</dc:creator>
  <cp:lastModifiedBy>Učitel</cp:lastModifiedBy>
  <cp:revision>12</cp:revision>
  <dcterms:created xsi:type="dcterms:W3CDTF">2012-07-31T11:01:02Z</dcterms:created>
  <dcterms:modified xsi:type="dcterms:W3CDTF">2012-11-03T18:27:43Z</dcterms:modified>
</cp:coreProperties>
</file>