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6" r:id="rId5"/>
    <p:sldId id="257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6DB50-CC61-47E4-9B04-86DD446602B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foto.mapy.cz/original?id=497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8794" y="357166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19_hospodarstvi_cr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27.1.2012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71670" y="4357694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Rozmístění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hospodářských aktivit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Průmysl papírenský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Vyhledávání informací na internetu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Regionální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zeměpis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28-03-07_1842.jpg"/>
          <p:cNvPicPr>
            <a:picLocks noChangeAspect="1"/>
          </p:cNvPicPr>
          <p:nvPr/>
        </p:nvPicPr>
        <p:blipFill>
          <a:blip r:embed="rId2"/>
          <a:srcRect r="18602"/>
          <a:stretch>
            <a:fillRect/>
          </a:stretch>
        </p:blipFill>
        <p:spPr>
          <a:xfrm>
            <a:off x="785786" y="571480"/>
            <a:ext cx="3307975" cy="3048000"/>
          </a:xfrm>
          <a:prstGeom prst="rect">
            <a:avLst/>
          </a:prstGeom>
        </p:spPr>
      </p:pic>
      <p:sp>
        <p:nvSpPr>
          <p:cNvPr id="10" name="Oválný popisek 9"/>
          <p:cNvSpPr/>
          <p:nvPr/>
        </p:nvSpPr>
        <p:spPr>
          <a:xfrm>
            <a:off x="4429124" y="571480"/>
            <a:ext cx="4071966" cy="4714908"/>
          </a:xfrm>
          <a:prstGeom prst="wedgeEllipseCallout">
            <a:avLst>
              <a:gd name="adj1" fmla="val -66721"/>
              <a:gd name="adj2" fmla="val 2632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00694" y="1357298"/>
            <a:ext cx="207170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Dnes nebudeme cestovat daleko, zůstaneme pěkně doma. Každý z vás ví, že naše město je známé výrobou papíru. Pojďme zjistit, co všechno o naší továrně víte….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pírna ve Štět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ÚKOL 1</a:t>
            </a: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2700" b="1" i="1" dirty="0" smtClean="0">
                <a:solidFill>
                  <a:schemeClr val="accent6">
                    <a:lumMod val="50000"/>
                  </a:schemeClr>
                </a:solidFill>
              </a:rPr>
              <a:t>Najdi sedm pojmů souvisejících s výrobou papíru ve </a:t>
            </a:r>
            <a:r>
              <a:rPr lang="cs-CZ" sz="2700" b="1" i="1" dirty="0" err="1" smtClean="0">
                <a:solidFill>
                  <a:schemeClr val="accent6">
                    <a:lumMod val="50000"/>
                  </a:schemeClr>
                </a:solidFill>
              </a:rPr>
              <a:t>Štětí</a:t>
            </a:r>
            <a:endParaRPr lang="cs-CZ" sz="27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28860" y="2143116"/>
          <a:ext cx="407197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643170" y="1600200"/>
          <a:ext cx="428628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Rozdělte se do dvojic nebo trojic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Vyberte si jeden z následujících pojmů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Najděte jeho význam na libovolných webových stránkách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Vysvětlete pojmy ostatním</a:t>
            </a:r>
          </a:p>
          <a:p>
            <a:endParaRPr lang="cs-CZ" sz="28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RECYKLACE, BUNIČINA, CELULÓZA, FÓLIE, PAPÍR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Recyklace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další využití odpadu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Buničina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– materiál na výrobu papíru ( ze stromů, hlavně smrk)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Celulóza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papírenský polotovar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Papír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tenký hladký materiál vyráběný zhutněním vlákna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Fólie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tenká blána určená k výrobě obalů</a:t>
            </a: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Tento úkol je domácí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Podle webových stránek vypracujte  na příští hodinu referát o historii výroby papíru ve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Štětí</a:t>
            </a:r>
            <a:endParaRPr lang="cs-CZ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Pracujte sami nebo si úkol rozdělte do dvojic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Referát můžete zpracovat i formou prezentace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DUM obsáhne asi jednu třetinu hodiny</a:t>
            </a:r>
          </a:p>
          <a:p>
            <a:r>
              <a:rPr lang="cs-CZ" sz="2400" dirty="0" smtClean="0"/>
              <a:t>V další části se zmíníme o ostatních typech a centrech výroby papíru v ČR</a:t>
            </a:r>
          </a:p>
          <a:p>
            <a:r>
              <a:rPr lang="cs-CZ" sz="2400" dirty="0" smtClean="0"/>
              <a:t>Pokud </a:t>
            </a:r>
            <a:r>
              <a:rPr lang="cs-CZ" sz="2400" dirty="0" err="1" smtClean="0"/>
              <a:t>zbyde</a:t>
            </a:r>
            <a:r>
              <a:rPr lang="cs-CZ" sz="2400" dirty="0" smtClean="0"/>
              <a:t> čas na konci hodiny, mohou žáci na svých PC začít hledat informace  potřebné k vypracování domácího úkolu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recyklace, buničina, celulóza, papír, fólie, novinový papír, pytlový papír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samostatné vyhledávání informací na internetu, poznávání regionu</a:t>
            </a:r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 err="1" smtClean="0"/>
              <a:t>Sn</a:t>
            </a:r>
            <a:r>
              <a:rPr lang="cs-CZ" sz="2400" i="1" dirty="0" smtClean="0"/>
              <a:t>. 3 -foto</a:t>
            </a:r>
            <a:r>
              <a:rPr lang="cs-CZ" sz="2400" dirty="0" smtClean="0"/>
              <a:t>: soukromý archiv autorky</a:t>
            </a:r>
          </a:p>
          <a:p>
            <a:r>
              <a:rPr lang="cs-CZ" sz="2400" dirty="0" smtClean="0"/>
              <a:t>Sn.4 – Uvedený zdroj[cit. 2012 – 01 – 27]. Dostupný podle licenčních pravidel serveru Foto.mapy.</a:t>
            </a:r>
            <a:r>
              <a:rPr lang="cs-CZ" sz="2400" dirty="0" err="1" smtClean="0"/>
              <a:t>cz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cs-CZ" sz="2400" dirty="0" smtClean="0"/>
              <a:t>     moli20:&lt;http://foto.mapy.</a:t>
            </a:r>
            <a:r>
              <a:rPr lang="cs-CZ" sz="2400" dirty="0" err="1" smtClean="0"/>
              <a:t>cz</a:t>
            </a:r>
            <a:r>
              <a:rPr lang="cs-CZ" sz="2400" dirty="0" smtClean="0"/>
              <a:t>/4970-</a:t>
            </a:r>
            <a:r>
              <a:rPr lang="cs-CZ" sz="2400" dirty="0" err="1" smtClean="0"/>
              <a:t>Papirna</a:t>
            </a:r>
            <a:r>
              <a:rPr lang="cs-CZ" sz="2400" dirty="0" smtClean="0"/>
              <a:t>-ve-</a:t>
            </a:r>
            <a:r>
              <a:rPr lang="cs-CZ" sz="2400" dirty="0" err="1" smtClean="0"/>
              <a:t>Steti</a:t>
            </a:r>
            <a:r>
              <a:rPr lang="cs-CZ" sz="2400" dirty="0" smtClean="0"/>
              <a:t>&gt;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418</Words>
  <Application>Microsoft Office PowerPoint</Application>
  <PresentationFormat>Předvádění na obrazovce (4:3)</PresentationFormat>
  <Paragraphs>187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ÚKOL 1  Najdi sedm pojmů souvisejících s výrobou papíru ve Štětí</vt:lpstr>
      <vt:lpstr>ŘEŠENÍ</vt:lpstr>
      <vt:lpstr>ÚKOL 2</vt:lpstr>
      <vt:lpstr>ŘEŠENÍ</vt:lpstr>
      <vt:lpstr>ÚKOL 3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22</cp:revision>
  <dcterms:created xsi:type="dcterms:W3CDTF">2012-01-24T17:59:36Z</dcterms:created>
  <dcterms:modified xsi:type="dcterms:W3CDTF">2012-03-07T07:30:59Z</dcterms:modified>
</cp:coreProperties>
</file>