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846B7-5958-4BC0-AF27-C9B08AE90DFF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1d5TRzowqH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ole_v_Cesku_lan_bez_mez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14546" y="285728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21_hospodarstvi_cr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7.3. 2012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28860" y="4214818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22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Hospodářské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procesy a jejich územní projevy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Úvod k tématu ZEMĚDĚLSTVÍ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Práce s textem – čtenářská gramotnost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Vyhledávání na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internetu</a:t>
            </a: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8-03-07_184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857232"/>
            <a:ext cx="4064000" cy="3048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5072066" y="1214422"/>
            <a:ext cx="3000396" cy="3786214"/>
          </a:xfrm>
          <a:prstGeom prst="wedgeRoundRectCallout">
            <a:avLst>
              <a:gd name="adj1" fmla="val -96802"/>
              <a:gd name="adj2" fmla="val 3068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43504" y="1285860"/>
            <a:ext cx="27860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Zemědělství  ovlivňovalo od pradávna život na Zemi a bez něho by život neexistoval ani dnes. Nevím, jak vy, ale já dávám přednost produktům živočišné výroby; kosti, maso, salámy – to je moje!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Pojďme se dnes zamyslet nad tím, jak vypadala práce zemědělců dříve a co obnáší dnes……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ZEMĚ VZDÁLENÁ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Skupina BSP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Ota Baláž, Kamil Střihavka, Michal Pavlíček</a:t>
            </a: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1800" b="1" dirty="0" smtClean="0">
                <a:solidFill>
                  <a:schemeClr val="accent3">
                    <a:lumMod val="50000"/>
                  </a:schemeClr>
                </a:solidFill>
              </a:rPr>
              <a:t>Nutné připojení k internetu – hypertextový odkaz</a:t>
            </a:r>
            <a:endParaRPr lang="cs-CZ" sz="1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ÚKOLY K PÍSNI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Ve videoklipu hudebníci vyjadřují svůj vztah  půdě, k venkovu; vzdávají  úctu těžké lidské práci </a:t>
            </a:r>
          </a:p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Přesvědčíme se, jak jste byli při poslechu vnímaví</a:t>
            </a:r>
          </a:p>
          <a:p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Jmenuj čtyři činnosti, které aktéři klipu předváděli.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Jaké zemědělské nástroje jste viděli?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Jak dlouhá byla pracovní doba zemědělců?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ŘEŠENÍ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Sekání louky, orba, vybírání kamenů, porážení stromu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Kosa, pluh, sekera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Od úsvitu do soumraku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VE VĚTÁCH NAJDI UKRYTÉ NÁZVY MODERNÍCH ZEMĚDĚLSKÝCH STROJŮ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Zítra k torně přišij nový popruh.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Jestli sleduješ internet, musíš to vědět.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Epos Tři Kováčové není příliš známý.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Prokop luhy s čerstvou trávou posekal ráno.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Tato výseč kanalizace musí být opravena.</a:t>
            </a:r>
          </a:p>
          <a:p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NAJDI NA INTERNETU FOTOGRAFIE TĚCHTO </a:t>
            </a:r>
            <a:r>
              <a:rPr lang="cs-CZ" b="1" dirty="0" smtClean="0">
                <a:solidFill>
                  <a:srgbClr val="FF0000"/>
                </a:solidFill>
              </a:rPr>
              <a:t>STROJŮ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ŘEŠENÍ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Zí</a:t>
            </a:r>
            <a:r>
              <a:rPr lang="cs-CZ" b="1" dirty="0" smtClean="0">
                <a:solidFill>
                  <a:srgbClr val="FF0000"/>
                </a:solidFill>
              </a:rPr>
              <a:t>tra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tor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ně přišij nový popruh.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Jest</a:t>
            </a:r>
            <a:r>
              <a:rPr lang="cs-CZ" b="1" dirty="0" smtClean="0">
                <a:solidFill>
                  <a:srgbClr val="FF0000"/>
                </a:solidFill>
              </a:rPr>
              <a:t>li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leduješ internet, musíš to vědět.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pos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Tři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Kováč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ové není příliš známý.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Proko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luhy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s čerstvou trávou posekal ráno.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Tato vý</a:t>
            </a:r>
            <a:r>
              <a:rPr lang="cs-CZ" b="1" dirty="0" smtClean="0">
                <a:solidFill>
                  <a:srgbClr val="FF0000"/>
                </a:solidFill>
              </a:rPr>
              <a:t>seč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nalizace musí být opravena.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Materiál může sloužit jako motivační činitel v úvodu k učivu o zemědělství</a:t>
            </a:r>
          </a:p>
          <a:p>
            <a:r>
              <a:rPr lang="cs-CZ" sz="2400" dirty="0" smtClean="0"/>
              <a:t>Po splnění úkolů vztahujících se k písni je možné dále rozvinout besedu o vzniku zemědělství a jeho vývoji v historii</a:t>
            </a:r>
          </a:p>
          <a:p>
            <a:r>
              <a:rPr lang="cs-CZ" sz="2400" dirty="0" smtClean="0"/>
              <a:t>Uplatníme zde mezi předmětové vztahy s hudební výchovou, dějepisem a českým jazykem ( při luštění slov upozorníme, že někdy není  možné dodržet pravopisná pravidla, necháme žáky, aby chyby opravili)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kosa, pluh, sekera, orba, traktor, lis, postřikovač, sečka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použití hypertextového odkazu, vyhledávání na internetu</a:t>
            </a:r>
            <a:endParaRPr lang="cs-CZ" sz="24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S.3 - </a:t>
            </a:r>
            <a:r>
              <a:rPr lang="cs-CZ" sz="2400" i="1" dirty="0" smtClean="0"/>
              <a:t>foto</a:t>
            </a:r>
            <a:r>
              <a:rPr lang="cs-CZ" sz="2400" dirty="0" smtClean="0"/>
              <a:t>: soukromý archiv autorky</a:t>
            </a:r>
          </a:p>
          <a:p>
            <a:r>
              <a:rPr lang="cs-CZ" sz="2400" dirty="0" smtClean="0"/>
              <a:t>S.1 – 9 :Uvedený zdroj[cit. 2012 – 03 – O6]</a:t>
            </a:r>
          </a:p>
          <a:p>
            <a:r>
              <a:rPr lang="cs-CZ" sz="2400" dirty="0" err="1" smtClean="0"/>
              <a:t>Ludek</a:t>
            </a:r>
            <a:r>
              <a:rPr lang="cs-CZ" sz="2400" dirty="0" smtClean="0"/>
              <a:t>:</a:t>
            </a:r>
            <a:r>
              <a:rPr lang="cs-CZ" sz="2400" i="1" dirty="0" err="1" smtClean="0"/>
              <a:t>commons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wikimedia</a:t>
            </a:r>
            <a:r>
              <a:rPr lang="cs-CZ" sz="2400" i="1" dirty="0" smtClean="0"/>
              <a:t>. </a:t>
            </a:r>
            <a:r>
              <a:rPr lang="cs-CZ" sz="2400" dirty="0" smtClean="0"/>
              <a:t>Dostupné na www.:</a:t>
            </a:r>
          </a:p>
          <a:p>
            <a:r>
              <a:rPr lang="cs-CZ" sz="2400" u="sng" dirty="0" smtClean="0">
                <a:hlinkClick r:id="rId2"/>
              </a:rPr>
              <a:t>&lt;http://cs.wikipedia.org/wiki/Soubor:Pole_v_Cesku_lan_bez_mezi.jpg</a:t>
            </a:r>
            <a:r>
              <a:rPr lang="cs-CZ" sz="2400" u="sng" dirty="0" smtClean="0"/>
              <a:t>&gt;</a:t>
            </a:r>
          </a:p>
          <a:p>
            <a:r>
              <a:rPr lang="cs-CZ" sz="2400" dirty="0" smtClean="0"/>
              <a:t>S.4 : Uvedený zdroj [cit.2012 -03 – 06].Dostupné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www.:</a:t>
            </a:r>
          </a:p>
          <a:p>
            <a:r>
              <a:rPr lang="cs-CZ" sz="2400" dirty="0" err="1" smtClean="0"/>
              <a:t>Heledraku</a:t>
            </a:r>
            <a:r>
              <a:rPr lang="cs-CZ" sz="2400" dirty="0" smtClean="0"/>
              <a:t>:&lt;/http://www.</a:t>
            </a:r>
            <a:r>
              <a:rPr lang="cs-CZ" sz="2400" dirty="0" err="1" smtClean="0"/>
              <a:t>youtube.com</a:t>
            </a:r>
            <a:r>
              <a:rPr lang="cs-CZ" sz="2400" dirty="0" smtClean="0"/>
              <a:t>/</a:t>
            </a:r>
            <a:r>
              <a:rPr lang="cs-CZ" sz="2400" dirty="0" err="1" smtClean="0"/>
              <a:t>watch</a:t>
            </a:r>
            <a:r>
              <a:rPr lang="cs-CZ" sz="2400" dirty="0" smtClean="0"/>
              <a:t>?v=1d5TRzowqHk&gt;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423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ÚKOLY K PÍSNI</vt:lpstr>
      <vt:lpstr>VE VĚTÁCH NAJDI UKRYTÉ NÁZVY MODERNÍCH ZEMĚDĚLSKÝCH STROJŮ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19</cp:revision>
  <dcterms:created xsi:type="dcterms:W3CDTF">2012-02-24T19:56:43Z</dcterms:created>
  <dcterms:modified xsi:type="dcterms:W3CDTF">2012-03-07T07:32:50Z</dcterms:modified>
</cp:coreProperties>
</file>