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F8B381-5807-488E-AC22-73DD4140ED4A}"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cs-CZ"/>
        </a:p>
      </dgm:t>
    </dgm:pt>
    <dgm:pt modelId="{445C7998-7549-48B0-BD68-D4F0167F02E5}">
      <dgm:prSet phldrT="[Text]"/>
      <dgm:spPr/>
      <dgm:t>
        <a:bodyPr/>
        <a:lstStyle/>
        <a:p>
          <a:pPr algn="l"/>
          <a:r>
            <a:rPr lang="cs-CZ" dirty="0"/>
            <a:t>Název školy: </a:t>
          </a:r>
          <a:r>
            <a:rPr lang="cs-CZ" dirty="0" smtClean="0"/>
            <a:t>Základní škola a Mateřská škola Studená, okres Jindřichův Hradec  </a:t>
          </a:r>
          <a:endParaRPr lang="cs-CZ" dirty="0"/>
        </a:p>
      </dgm:t>
    </dgm:pt>
    <dgm:pt modelId="{D4A1AC32-6B30-44CD-A965-234E2C33692F}" type="parTrans" cxnId="{BCB163C3-3B0F-4F74-88F0-37F026D4C894}">
      <dgm:prSet/>
      <dgm:spPr/>
      <dgm:t>
        <a:bodyPr/>
        <a:lstStyle/>
        <a:p>
          <a:endParaRPr lang="cs-CZ"/>
        </a:p>
      </dgm:t>
    </dgm:pt>
    <dgm:pt modelId="{C846DAC9-9D22-4975-84AF-8D4E4FA8DA5C}" type="sibTrans" cxnId="{BCB163C3-3B0F-4F74-88F0-37F026D4C894}">
      <dgm:prSet/>
      <dgm:spPr/>
      <dgm:t>
        <a:bodyPr/>
        <a:lstStyle/>
        <a:p>
          <a:endParaRPr lang="cs-CZ"/>
        </a:p>
      </dgm:t>
    </dgm:pt>
    <dgm:pt modelId="{FBBFC3EA-9D9D-4F3A-BEA6-9C2C0E46BF20}">
      <dgm:prSet phldrT="[Text]"/>
      <dgm:spPr/>
      <dgm:t>
        <a:bodyPr/>
        <a:lstStyle/>
        <a:p>
          <a:pPr algn="l"/>
          <a:r>
            <a:rPr lang="cs-CZ" dirty="0"/>
            <a:t>Autor: </a:t>
          </a:r>
          <a:r>
            <a:rPr lang="cs-CZ" dirty="0" smtClean="0"/>
            <a:t>Mgr. Monika </a:t>
          </a:r>
          <a:r>
            <a:rPr lang="cs-CZ" dirty="0" err="1" smtClean="0"/>
            <a:t>Hřavová</a:t>
          </a:r>
          <a:endParaRPr lang="cs-CZ" dirty="0"/>
        </a:p>
      </dgm:t>
    </dgm:pt>
    <dgm:pt modelId="{DDB8DF17-17D4-4A37-80A4-B2BE20408FA2}" type="parTrans" cxnId="{C24533D2-26E5-47EB-8A39-D4FB9E52EFE6}">
      <dgm:prSet/>
      <dgm:spPr/>
      <dgm:t>
        <a:bodyPr/>
        <a:lstStyle/>
        <a:p>
          <a:endParaRPr lang="cs-CZ"/>
        </a:p>
      </dgm:t>
    </dgm:pt>
    <dgm:pt modelId="{83B48451-91B6-4E15-99C9-0FE713D5286E}" type="sibTrans" cxnId="{C24533D2-26E5-47EB-8A39-D4FB9E52EFE6}">
      <dgm:prSet/>
      <dgm:spPr/>
      <dgm:t>
        <a:bodyPr/>
        <a:lstStyle/>
        <a:p>
          <a:endParaRPr lang="cs-CZ"/>
        </a:p>
      </dgm:t>
    </dgm:pt>
    <dgm:pt modelId="{019433A1-1324-4DE1-9E6F-32B851095F74}">
      <dgm:prSet phldrT="[Text]"/>
      <dgm:spPr/>
      <dgm:t>
        <a:bodyPr/>
        <a:lstStyle/>
        <a:p>
          <a:pPr algn="l"/>
          <a:r>
            <a:rPr lang="cs-CZ" dirty="0"/>
            <a:t>Název : </a:t>
          </a:r>
          <a:r>
            <a:rPr lang="cs-CZ" dirty="0" smtClean="0"/>
            <a:t>VY_32_INOVACE_2A18Čj4_Časování sloves</a:t>
          </a:r>
          <a:endParaRPr lang="cs-CZ" dirty="0"/>
        </a:p>
      </dgm:t>
    </dgm:pt>
    <dgm:pt modelId="{2AB92C11-48B1-4C26-9CC1-F4AB2F53C03B}" type="parTrans" cxnId="{2A2BCF91-C654-4E19-950C-39AA1A49C169}">
      <dgm:prSet/>
      <dgm:spPr/>
      <dgm:t>
        <a:bodyPr/>
        <a:lstStyle/>
        <a:p>
          <a:endParaRPr lang="cs-CZ"/>
        </a:p>
      </dgm:t>
    </dgm:pt>
    <dgm:pt modelId="{2716416C-EF69-44CA-AEFE-14F7FF081354}" type="sibTrans" cxnId="{2A2BCF91-C654-4E19-950C-39AA1A49C169}">
      <dgm:prSet/>
      <dgm:spPr/>
      <dgm:t>
        <a:bodyPr/>
        <a:lstStyle/>
        <a:p>
          <a:endParaRPr lang="cs-CZ"/>
        </a:p>
      </dgm:t>
    </dgm:pt>
    <dgm:pt modelId="{C73C7642-F245-4585-8F88-243F9FAEF6CA}">
      <dgm:prSet/>
      <dgm:spPr/>
      <dgm:t>
        <a:bodyPr/>
        <a:lstStyle/>
        <a:p>
          <a:pPr algn="l"/>
          <a:r>
            <a:rPr lang="cs-CZ" dirty="0"/>
            <a:t>Téma</a:t>
          </a:r>
          <a:r>
            <a:rPr lang="cs-CZ" dirty="0" smtClean="0"/>
            <a:t>: </a:t>
          </a:r>
          <a:r>
            <a:rPr lang="cs-CZ" dirty="0" smtClean="0"/>
            <a:t>Časování sloves</a:t>
          </a:r>
          <a:endParaRPr lang="cs-CZ" dirty="0"/>
        </a:p>
      </dgm:t>
    </dgm:pt>
    <dgm:pt modelId="{3E2FFE2A-E7B1-401F-BAB6-893DF909FA64}" type="parTrans" cxnId="{808A55A3-7A45-463B-8870-E66256D18048}">
      <dgm:prSet/>
      <dgm:spPr/>
      <dgm:t>
        <a:bodyPr/>
        <a:lstStyle/>
        <a:p>
          <a:endParaRPr lang="cs-CZ"/>
        </a:p>
      </dgm:t>
    </dgm:pt>
    <dgm:pt modelId="{C6F235C3-B62B-4F7C-8AF0-6D3C84052041}" type="sibTrans" cxnId="{808A55A3-7A45-463B-8870-E66256D18048}">
      <dgm:prSet/>
      <dgm:spPr/>
      <dgm:t>
        <a:bodyPr/>
        <a:lstStyle/>
        <a:p>
          <a:endParaRPr lang="cs-CZ"/>
        </a:p>
      </dgm:t>
    </dgm:pt>
    <dgm:pt modelId="{EBC41103-E2E5-4D48-9B4B-425520D3D098}">
      <dgm:prSet/>
      <dgm:spPr/>
      <dgm:t>
        <a:bodyPr/>
        <a:lstStyle/>
        <a:p>
          <a:pPr algn="l"/>
          <a:r>
            <a:rPr lang="cs-CZ" dirty="0"/>
            <a:t>Číslo projektu</a:t>
          </a:r>
          <a:r>
            <a:rPr lang="cs-CZ" dirty="0" smtClean="0"/>
            <a:t>: </a:t>
          </a:r>
          <a:r>
            <a:rPr lang="cs-CZ" dirty="0" smtClean="0"/>
            <a:t>CZ.1.07/1.4.00/21.3136</a:t>
          </a:r>
          <a:endParaRPr lang="cs-CZ" dirty="0"/>
        </a:p>
      </dgm:t>
    </dgm:pt>
    <dgm:pt modelId="{66EC36A9-2BA2-4EC9-AAE7-037918B0215E}" type="parTrans" cxnId="{56D768D4-D8A8-4F09-8215-BEB7EB914931}">
      <dgm:prSet/>
      <dgm:spPr/>
      <dgm:t>
        <a:bodyPr/>
        <a:lstStyle/>
        <a:p>
          <a:endParaRPr lang="cs-CZ"/>
        </a:p>
      </dgm:t>
    </dgm:pt>
    <dgm:pt modelId="{CD7C273C-2CBB-488A-8BF2-5D00DBC541E5}" type="sibTrans" cxnId="{56D768D4-D8A8-4F09-8215-BEB7EB914931}">
      <dgm:prSet/>
      <dgm:spPr/>
      <dgm:t>
        <a:bodyPr/>
        <a:lstStyle/>
        <a:p>
          <a:endParaRPr lang="cs-CZ"/>
        </a:p>
      </dgm:t>
    </dgm:pt>
    <dgm:pt modelId="{71045F8C-00FA-488E-A7BD-E2E6753D979D}" type="pres">
      <dgm:prSet presAssocID="{39F8B381-5807-488E-AC22-73DD4140ED4A}" presName="Name0" presStyleCnt="0">
        <dgm:presLayoutVars>
          <dgm:chMax val="7"/>
          <dgm:dir/>
          <dgm:animLvl val="lvl"/>
          <dgm:resizeHandles val="exact"/>
        </dgm:presLayoutVars>
      </dgm:prSet>
      <dgm:spPr/>
      <dgm:t>
        <a:bodyPr/>
        <a:lstStyle/>
        <a:p>
          <a:endParaRPr lang="cs-CZ"/>
        </a:p>
      </dgm:t>
    </dgm:pt>
    <dgm:pt modelId="{3577EC6B-C980-4F34-8C69-4365E7B8FC8C}" type="pres">
      <dgm:prSet presAssocID="{445C7998-7549-48B0-BD68-D4F0167F02E5}" presName="circle1" presStyleLbl="node1" presStyleIdx="0" presStyleCnt="5"/>
      <dgm:spPr/>
    </dgm:pt>
    <dgm:pt modelId="{6940EB87-DC1D-4BC3-9408-9AC2E1FFC039}" type="pres">
      <dgm:prSet presAssocID="{445C7998-7549-48B0-BD68-D4F0167F02E5}" presName="space" presStyleCnt="0"/>
      <dgm:spPr/>
    </dgm:pt>
    <dgm:pt modelId="{BC35EE03-4121-4EF9-923D-7CB6D30D358D}" type="pres">
      <dgm:prSet presAssocID="{445C7998-7549-48B0-BD68-D4F0167F02E5}" presName="rect1" presStyleLbl="alignAcc1" presStyleIdx="0" presStyleCnt="5"/>
      <dgm:spPr/>
      <dgm:t>
        <a:bodyPr/>
        <a:lstStyle/>
        <a:p>
          <a:endParaRPr lang="cs-CZ"/>
        </a:p>
      </dgm:t>
    </dgm:pt>
    <dgm:pt modelId="{C95EEA27-3CBF-4645-A92D-9D8AF5C1CBFC}" type="pres">
      <dgm:prSet presAssocID="{FBBFC3EA-9D9D-4F3A-BEA6-9C2C0E46BF20}" presName="vertSpace2" presStyleLbl="node1" presStyleIdx="0" presStyleCnt="5"/>
      <dgm:spPr/>
    </dgm:pt>
    <dgm:pt modelId="{851BB866-B6AE-4566-893F-4C635BA974FC}" type="pres">
      <dgm:prSet presAssocID="{FBBFC3EA-9D9D-4F3A-BEA6-9C2C0E46BF20}" presName="circle2" presStyleLbl="node1" presStyleIdx="1" presStyleCnt="5"/>
      <dgm:spPr/>
    </dgm:pt>
    <dgm:pt modelId="{643EA938-EDE0-4533-ACCC-D2BD6F3A527C}" type="pres">
      <dgm:prSet presAssocID="{FBBFC3EA-9D9D-4F3A-BEA6-9C2C0E46BF20}" presName="rect2" presStyleLbl="alignAcc1" presStyleIdx="1" presStyleCnt="5"/>
      <dgm:spPr/>
      <dgm:t>
        <a:bodyPr/>
        <a:lstStyle/>
        <a:p>
          <a:endParaRPr lang="cs-CZ"/>
        </a:p>
      </dgm:t>
    </dgm:pt>
    <dgm:pt modelId="{92F31B18-D66D-4CC7-89B9-378928DE877D}" type="pres">
      <dgm:prSet presAssocID="{019433A1-1324-4DE1-9E6F-32B851095F74}" presName="vertSpace3" presStyleLbl="node1" presStyleIdx="1" presStyleCnt="5"/>
      <dgm:spPr/>
    </dgm:pt>
    <dgm:pt modelId="{902074E1-B931-4618-97F1-FADBE82E9C3C}" type="pres">
      <dgm:prSet presAssocID="{019433A1-1324-4DE1-9E6F-32B851095F74}" presName="circle3" presStyleLbl="node1" presStyleIdx="2" presStyleCnt="5"/>
      <dgm:spPr/>
    </dgm:pt>
    <dgm:pt modelId="{A3817367-F2BC-482F-8832-FA00B51DCCF3}" type="pres">
      <dgm:prSet presAssocID="{019433A1-1324-4DE1-9E6F-32B851095F74}" presName="rect3" presStyleLbl="alignAcc1" presStyleIdx="2" presStyleCnt="5"/>
      <dgm:spPr/>
      <dgm:t>
        <a:bodyPr/>
        <a:lstStyle/>
        <a:p>
          <a:endParaRPr lang="cs-CZ"/>
        </a:p>
      </dgm:t>
    </dgm:pt>
    <dgm:pt modelId="{2DD79E57-A63E-47D4-A1AB-6DF333476AD4}" type="pres">
      <dgm:prSet presAssocID="{C73C7642-F245-4585-8F88-243F9FAEF6CA}" presName="vertSpace4" presStyleLbl="node1" presStyleIdx="2" presStyleCnt="5"/>
      <dgm:spPr/>
    </dgm:pt>
    <dgm:pt modelId="{648967D3-ED80-4214-8D87-4E7012561E4A}" type="pres">
      <dgm:prSet presAssocID="{C73C7642-F245-4585-8F88-243F9FAEF6CA}" presName="circle4" presStyleLbl="node1" presStyleIdx="3" presStyleCnt="5"/>
      <dgm:spPr/>
    </dgm:pt>
    <dgm:pt modelId="{9A9B6F4F-B6FF-4F2D-B640-A8473E589523}" type="pres">
      <dgm:prSet presAssocID="{C73C7642-F245-4585-8F88-243F9FAEF6CA}" presName="rect4" presStyleLbl="alignAcc1" presStyleIdx="3" presStyleCnt="5"/>
      <dgm:spPr/>
      <dgm:t>
        <a:bodyPr/>
        <a:lstStyle/>
        <a:p>
          <a:endParaRPr lang="cs-CZ"/>
        </a:p>
      </dgm:t>
    </dgm:pt>
    <dgm:pt modelId="{13BD0FAF-9F2C-4708-9E63-A8E8E5252943}" type="pres">
      <dgm:prSet presAssocID="{EBC41103-E2E5-4D48-9B4B-425520D3D098}" presName="vertSpace5" presStyleLbl="node1" presStyleIdx="3" presStyleCnt="5"/>
      <dgm:spPr/>
    </dgm:pt>
    <dgm:pt modelId="{6821E7C9-5E4B-45FA-8F82-01E6F26FAA25}" type="pres">
      <dgm:prSet presAssocID="{EBC41103-E2E5-4D48-9B4B-425520D3D098}" presName="circle5" presStyleLbl="node1" presStyleIdx="4" presStyleCnt="5"/>
      <dgm:spPr/>
    </dgm:pt>
    <dgm:pt modelId="{3BA01B75-849B-4716-8BCD-084A86FF328F}" type="pres">
      <dgm:prSet presAssocID="{EBC41103-E2E5-4D48-9B4B-425520D3D098}" presName="rect5" presStyleLbl="alignAcc1" presStyleIdx="4" presStyleCnt="5"/>
      <dgm:spPr/>
      <dgm:t>
        <a:bodyPr/>
        <a:lstStyle/>
        <a:p>
          <a:endParaRPr lang="cs-CZ"/>
        </a:p>
      </dgm:t>
    </dgm:pt>
    <dgm:pt modelId="{4D19AB04-24FA-40C2-B203-52AE3D15E171}" type="pres">
      <dgm:prSet presAssocID="{445C7998-7549-48B0-BD68-D4F0167F02E5}" presName="rect1ParTxNoCh" presStyleLbl="alignAcc1" presStyleIdx="4" presStyleCnt="5">
        <dgm:presLayoutVars>
          <dgm:chMax val="1"/>
          <dgm:bulletEnabled val="1"/>
        </dgm:presLayoutVars>
      </dgm:prSet>
      <dgm:spPr/>
      <dgm:t>
        <a:bodyPr/>
        <a:lstStyle/>
        <a:p>
          <a:endParaRPr lang="cs-CZ"/>
        </a:p>
      </dgm:t>
    </dgm:pt>
    <dgm:pt modelId="{832BF48F-0145-4429-9E02-8FCA946CCE9E}" type="pres">
      <dgm:prSet presAssocID="{FBBFC3EA-9D9D-4F3A-BEA6-9C2C0E46BF20}" presName="rect2ParTxNoCh" presStyleLbl="alignAcc1" presStyleIdx="4" presStyleCnt="5">
        <dgm:presLayoutVars>
          <dgm:chMax val="1"/>
          <dgm:bulletEnabled val="1"/>
        </dgm:presLayoutVars>
      </dgm:prSet>
      <dgm:spPr/>
      <dgm:t>
        <a:bodyPr/>
        <a:lstStyle/>
        <a:p>
          <a:endParaRPr lang="cs-CZ"/>
        </a:p>
      </dgm:t>
    </dgm:pt>
    <dgm:pt modelId="{E7297F21-D4FD-4A41-AE58-814D01A6B5E7}" type="pres">
      <dgm:prSet presAssocID="{019433A1-1324-4DE1-9E6F-32B851095F74}" presName="rect3ParTxNoCh" presStyleLbl="alignAcc1" presStyleIdx="4" presStyleCnt="5">
        <dgm:presLayoutVars>
          <dgm:chMax val="1"/>
          <dgm:bulletEnabled val="1"/>
        </dgm:presLayoutVars>
      </dgm:prSet>
      <dgm:spPr/>
      <dgm:t>
        <a:bodyPr/>
        <a:lstStyle/>
        <a:p>
          <a:endParaRPr lang="cs-CZ"/>
        </a:p>
      </dgm:t>
    </dgm:pt>
    <dgm:pt modelId="{59F530CB-4999-43B3-A00D-6AB53886BD77}" type="pres">
      <dgm:prSet presAssocID="{C73C7642-F245-4585-8F88-243F9FAEF6CA}" presName="rect4ParTxNoCh" presStyleLbl="alignAcc1" presStyleIdx="4" presStyleCnt="5">
        <dgm:presLayoutVars>
          <dgm:chMax val="1"/>
          <dgm:bulletEnabled val="1"/>
        </dgm:presLayoutVars>
      </dgm:prSet>
      <dgm:spPr/>
      <dgm:t>
        <a:bodyPr/>
        <a:lstStyle/>
        <a:p>
          <a:endParaRPr lang="cs-CZ"/>
        </a:p>
      </dgm:t>
    </dgm:pt>
    <dgm:pt modelId="{A27B6496-BF1B-4384-9217-9659064D5D6A}" type="pres">
      <dgm:prSet presAssocID="{EBC41103-E2E5-4D48-9B4B-425520D3D098}" presName="rect5ParTxNoCh" presStyleLbl="alignAcc1" presStyleIdx="4" presStyleCnt="5">
        <dgm:presLayoutVars>
          <dgm:chMax val="1"/>
          <dgm:bulletEnabled val="1"/>
        </dgm:presLayoutVars>
      </dgm:prSet>
      <dgm:spPr/>
      <dgm:t>
        <a:bodyPr/>
        <a:lstStyle/>
        <a:p>
          <a:endParaRPr lang="cs-CZ"/>
        </a:p>
      </dgm:t>
    </dgm:pt>
  </dgm:ptLst>
  <dgm:cxnLst>
    <dgm:cxn modelId="{D22ED49E-F929-4394-8674-D08E99CA2D21}" type="presOf" srcId="{39F8B381-5807-488E-AC22-73DD4140ED4A}" destId="{71045F8C-00FA-488E-A7BD-E2E6753D979D}" srcOrd="0" destOrd="0" presId="urn:microsoft.com/office/officeart/2005/8/layout/target3"/>
    <dgm:cxn modelId="{56D768D4-D8A8-4F09-8215-BEB7EB914931}" srcId="{39F8B381-5807-488E-AC22-73DD4140ED4A}" destId="{EBC41103-E2E5-4D48-9B4B-425520D3D098}" srcOrd="4" destOrd="0" parTransId="{66EC36A9-2BA2-4EC9-AAE7-037918B0215E}" sibTransId="{CD7C273C-2CBB-488A-8BF2-5D00DBC541E5}"/>
    <dgm:cxn modelId="{5766610E-8AD5-4FE1-83F4-3AA789805783}" type="presOf" srcId="{EBC41103-E2E5-4D48-9B4B-425520D3D098}" destId="{A27B6496-BF1B-4384-9217-9659064D5D6A}" srcOrd="1" destOrd="0" presId="urn:microsoft.com/office/officeart/2005/8/layout/target3"/>
    <dgm:cxn modelId="{0ED1AF3F-27EE-476A-A727-1329D6C28B51}" type="presOf" srcId="{019433A1-1324-4DE1-9E6F-32B851095F74}" destId="{A3817367-F2BC-482F-8832-FA00B51DCCF3}" srcOrd="0" destOrd="0" presId="urn:microsoft.com/office/officeart/2005/8/layout/target3"/>
    <dgm:cxn modelId="{3D9400A3-00F3-43C7-81C8-E442444C3A46}" type="presOf" srcId="{C73C7642-F245-4585-8F88-243F9FAEF6CA}" destId="{59F530CB-4999-43B3-A00D-6AB53886BD77}" srcOrd="1" destOrd="0" presId="urn:microsoft.com/office/officeart/2005/8/layout/target3"/>
    <dgm:cxn modelId="{E255DC1B-7843-4B77-9089-A28210288AEA}" type="presOf" srcId="{EBC41103-E2E5-4D48-9B4B-425520D3D098}" destId="{3BA01B75-849B-4716-8BCD-084A86FF328F}" srcOrd="0" destOrd="0" presId="urn:microsoft.com/office/officeart/2005/8/layout/target3"/>
    <dgm:cxn modelId="{E0906C71-DB88-4483-A6FF-1014ACEAA323}" type="presOf" srcId="{019433A1-1324-4DE1-9E6F-32B851095F74}" destId="{E7297F21-D4FD-4A41-AE58-814D01A6B5E7}" srcOrd="1" destOrd="0" presId="urn:microsoft.com/office/officeart/2005/8/layout/target3"/>
    <dgm:cxn modelId="{D6F0BFA1-D4B6-42FF-B2A8-702B422B7C31}" type="presOf" srcId="{C73C7642-F245-4585-8F88-243F9FAEF6CA}" destId="{9A9B6F4F-B6FF-4F2D-B640-A8473E589523}" srcOrd="0" destOrd="0" presId="urn:microsoft.com/office/officeart/2005/8/layout/target3"/>
    <dgm:cxn modelId="{BCB163C3-3B0F-4F74-88F0-37F026D4C894}" srcId="{39F8B381-5807-488E-AC22-73DD4140ED4A}" destId="{445C7998-7549-48B0-BD68-D4F0167F02E5}" srcOrd="0" destOrd="0" parTransId="{D4A1AC32-6B30-44CD-A965-234E2C33692F}" sibTransId="{C846DAC9-9D22-4975-84AF-8D4E4FA8DA5C}"/>
    <dgm:cxn modelId="{548E7003-FA2D-4D1F-AD61-FA66599D0ABD}" type="presOf" srcId="{445C7998-7549-48B0-BD68-D4F0167F02E5}" destId="{BC35EE03-4121-4EF9-923D-7CB6D30D358D}" srcOrd="0" destOrd="0" presId="urn:microsoft.com/office/officeart/2005/8/layout/target3"/>
    <dgm:cxn modelId="{B821D56D-A35F-4B2A-8BCA-F4615E86709B}" type="presOf" srcId="{FBBFC3EA-9D9D-4F3A-BEA6-9C2C0E46BF20}" destId="{643EA938-EDE0-4533-ACCC-D2BD6F3A527C}" srcOrd="0" destOrd="0" presId="urn:microsoft.com/office/officeart/2005/8/layout/target3"/>
    <dgm:cxn modelId="{AB9E3FF2-CE80-4471-A7C2-39FD38DF6C0F}" type="presOf" srcId="{445C7998-7549-48B0-BD68-D4F0167F02E5}" destId="{4D19AB04-24FA-40C2-B203-52AE3D15E171}" srcOrd="1" destOrd="0" presId="urn:microsoft.com/office/officeart/2005/8/layout/target3"/>
    <dgm:cxn modelId="{ACF398B8-85F4-40FE-97D4-C33993471EA1}" type="presOf" srcId="{FBBFC3EA-9D9D-4F3A-BEA6-9C2C0E46BF20}" destId="{832BF48F-0145-4429-9E02-8FCA946CCE9E}" srcOrd="1" destOrd="0" presId="urn:microsoft.com/office/officeart/2005/8/layout/target3"/>
    <dgm:cxn modelId="{C24533D2-26E5-47EB-8A39-D4FB9E52EFE6}" srcId="{39F8B381-5807-488E-AC22-73DD4140ED4A}" destId="{FBBFC3EA-9D9D-4F3A-BEA6-9C2C0E46BF20}" srcOrd="1" destOrd="0" parTransId="{DDB8DF17-17D4-4A37-80A4-B2BE20408FA2}" sibTransId="{83B48451-91B6-4E15-99C9-0FE713D5286E}"/>
    <dgm:cxn modelId="{808A55A3-7A45-463B-8870-E66256D18048}" srcId="{39F8B381-5807-488E-AC22-73DD4140ED4A}" destId="{C73C7642-F245-4585-8F88-243F9FAEF6CA}" srcOrd="3" destOrd="0" parTransId="{3E2FFE2A-E7B1-401F-BAB6-893DF909FA64}" sibTransId="{C6F235C3-B62B-4F7C-8AF0-6D3C84052041}"/>
    <dgm:cxn modelId="{2A2BCF91-C654-4E19-950C-39AA1A49C169}" srcId="{39F8B381-5807-488E-AC22-73DD4140ED4A}" destId="{019433A1-1324-4DE1-9E6F-32B851095F74}" srcOrd="2" destOrd="0" parTransId="{2AB92C11-48B1-4C26-9CC1-F4AB2F53C03B}" sibTransId="{2716416C-EF69-44CA-AEFE-14F7FF081354}"/>
    <dgm:cxn modelId="{CD54A5A4-BF15-48E1-8465-39734AD2CBDC}" type="presParOf" srcId="{71045F8C-00FA-488E-A7BD-E2E6753D979D}" destId="{3577EC6B-C980-4F34-8C69-4365E7B8FC8C}" srcOrd="0" destOrd="0" presId="urn:microsoft.com/office/officeart/2005/8/layout/target3"/>
    <dgm:cxn modelId="{71AA34DF-7E7A-4394-AED9-114903FE47A4}" type="presParOf" srcId="{71045F8C-00FA-488E-A7BD-E2E6753D979D}" destId="{6940EB87-DC1D-4BC3-9408-9AC2E1FFC039}" srcOrd="1" destOrd="0" presId="urn:microsoft.com/office/officeart/2005/8/layout/target3"/>
    <dgm:cxn modelId="{DEB552F7-209E-43AC-9325-43010A2604F3}" type="presParOf" srcId="{71045F8C-00FA-488E-A7BD-E2E6753D979D}" destId="{BC35EE03-4121-4EF9-923D-7CB6D30D358D}" srcOrd="2" destOrd="0" presId="urn:microsoft.com/office/officeart/2005/8/layout/target3"/>
    <dgm:cxn modelId="{57FD398A-7EE2-455F-83A7-1BE302C275EB}" type="presParOf" srcId="{71045F8C-00FA-488E-A7BD-E2E6753D979D}" destId="{C95EEA27-3CBF-4645-A92D-9D8AF5C1CBFC}" srcOrd="3" destOrd="0" presId="urn:microsoft.com/office/officeart/2005/8/layout/target3"/>
    <dgm:cxn modelId="{FB7B7196-E609-4F4C-88D7-DD96C7315AB4}" type="presParOf" srcId="{71045F8C-00FA-488E-A7BD-E2E6753D979D}" destId="{851BB866-B6AE-4566-893F-4C635BA974FC}" srcOrd="4" destOrd="0" presId="urn:microsoft.com/office/officeart/2005/8/layout/target3"/>
    <dgm:cxn modelId="{99A36E7F-363B-42A0-8434-B24E3A3AD007}" type="presParOf" srcId="{71045F8C-00FA-488E-A7BD-E2E6753D979D}" destId="{643EA938-EDE0-4533-ACCC-D2BD6F3A527C}" srcOrd="5" destOrd="0" presId="urn:microsoft.com/office/officeart/2005/8/layout/target3"/>
    <dgm:cxn modelId="{2F8C28A1-C5FD-4DAF-87C0-0739C0008F70}" type="presParOf" srcId="{71045F8C-00FA-488E-A7BD-E2E6753D979D}" destId="{92F31B18-D66D-4CC7-89B9-378928DE877D}" srcOrd="6" destOrd="0" presId="urn:microsoft.com/office/officeart/2005/8/layout/target3"/>
    <dgm:cxn modelId="{B1E943C3-4A32-4C96-A3EF-F9221759C40E}" type="presParOf" srcId="{71045F8C-00FA-488E-A7BD-E2E6753D979D}" destId="{902074E1-B931-4618-97F1-FADBE82E9C3C}" srcOrd="7" destOrd="0" presId="urn:microsoft.com/office/officeart/2005/8/layout/target3"/>
    <dgm:cxn modelId="{29FCB6FC-A4A3-4672-9AFB-0AC405AF1060}" type="presParOf" srcId="{71045F8C-00FA-488E-A7BD-E2E6753D979D}" destId="{A3817367-F2BC-482F-8832-FA00B51DCCF3}" srcOrd="8" destOrd="0" presId="urn:microsoft.com/office/officeart/2005/8/layout/target3"/>
    <dgm:cxn modelId="{269727B1-641D-4F53-AA03-C038C1598FD3}" type="presParOf" srcId="{71045F8C-00FA-488E-A7BD-E2E6753D979D}" destId="{2DD79E57-A63E-47D4-A1AB-6DF333476AD4}" srcOrd="9" destOrd="0" presId="urn:microsoft.com/office/officeart/2005/8/layout/target3"/>
    <dgm:cxn modelId="{243F1328-71D4-41B5-8602-B1053EADB416}" type="presParOf" srcId="{71045F8C-00FA-488E-A7BD-E2E6753D979D}" destId="{648967D3-ED80-4214-8D87-4E7012561E4A}" srcOrd="10" destOrd="0" presId="urn:microsoft.com/office/officeart/2005/8/layout/target3"/>
    <dgm:cxn modelId="{E4644134-AA7D-44B7-B24B-ECA5D35D23F5}" type="presParOf" srcId="{71045F8C-00FA-488E-A7BD-E2E6753D979D}" destId="{9A9B6F4F-B6FF-4F2D-B640-A8473E589523}" srcOrd="11" destOrd="0" presId="urn:microsoft.com/office/officeart/2005/8/layout/target3"/>
    <dgm:cxn modelId="{CF3D3A10-CC2D-46A0-A009-81E2DC6A0AF6}" type="presParOf" srcId="{71045F8C-00FA-488E-A7BD-E2E6753D979D}" destId="{13BD0FAF-9F2C-4708-9E63-A8E8E5252943}" srcOrd="12" destOrd="0" presId="urn:microsoft.com/office/officeart/2005/8/layout/target3"/>
    <dgm:cxn modelId="{0A1B814C-4DE2-48DA-8F4C-E7E782870B09}" type="presParOf" srcId="{71045F8C-00FA-488E-A7BD-E2E6753D979D}" destId="{6821E7C9-5E4B-45FA-8F82-01E6F26FAA25}" srcOrd="13" destOrd="0" presId="urn:microsoft.com/office/officeart/2005/8/layout/target3"/>
    <dgm:cxn modelId="{608B1FA5-3792-4B92-86EC-5A0EA82BCCBA}" type="presParOf" srcId="{71045F8C-00FA-488E-A7BD-E2E6753D979D}" destId="{3BA01B75-849B-4716-8BCD-084A86FF328F}" srcOrd="14" destOrd="0" presId="urn:microsoft.com/office/officeart/2005/8/layout/target3"/>
    <dgm:cxn modelId="{F4E897C0-ED9E-41C5-8C42-D2C285BF9223}" type="presParOf" srcId="{71045F8C-00FA-488E-A7BD-E2E6753D979D}" destId="{4D19AB04-24FA-40C2-B203-52AE3D15E171}" srcOrd="15" destOrd="0" presId="urn:microsoft.com/office/officeart/2005/8/layout/target3"/>
    <dgm:cxn modelId="{924A8816-276D-4C9E-95E0-7D0A8AE91D23}" type="presParOf" srcId="{71045F8C-00FA-488E-A7BD-E2E6753D979D}" destId="{832BF48F-0145-4429-9E02-8FCA946CCE9E}" srcOrd="16" destOrd="0" presId="urn:microsoft.com/office/officeart/2005/8/layout/target3"/>
    <dgm:cxn modelId="{ED4FCC9E-1672-433F-8195-101497846C46}" type="presParOf" srcId="{71045F8C-00FA-488E-A7BD-E2E6753D979D}" destId="{E7297F21-D4FD-4A41-AE58-814D01A6B5E7}" srcOrd="17" destOrd="0" presId="urn:microsoft.com/office/officeart/2005/8/layout/target3"/>
    <dgm:cxn modelId="{BCFE066E-7690-41C2-91AC-2DE35B162550}" type="presParOf" srcId="{71045F8C-00FA-488E-A7BD-E2E6753D979D}" destId="{59F530CB-4999-43B3-A00D-6AB53886BD77}" srcOrd="18" destOrd="0" presId="urn:microsoft.com/office/officeart/2005/8/layout/target3"/>
    <dgm:cxn modelId="{A4EF24F1-2B5F-41B9-AFD5-138066DA3D50}" type="presParOf" srcId="{71045F8C-00FA-488E-A7BD-E2E6753D979D}" destId="{A27B6496-BF1B-4384-9217-9659064D5D6A}"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7EC6B-C980-4F34-8C69-4365E7B8FC8C}">
      <dsp:nvSpPr>
        <dsp:cNvPr id="0" name=""/>
        <dsp:cNvSpPr/>
      </dsp:nvSpPr>
      <dsp:spPr>
        <a:xfrm>
          <a:off x="0" y="0"/>
          <a:ext cx="4032447" cy="403244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5EE03-4121-4EF9-923D-7CB6D30D358D}">
      <dsp:nvSpPr>
        <dsp:cNvPr id="0" name=""/>
        <dsp:cNvSpPr/>
      </dsp:nvSpPr>
      <dsp:spPr>
        <a:xfrm>
          <a:off x="2016223" y="0"/>
          <a:ext cx="4752528" cy="403244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s-CZ" sz="1800" kern="1200" dirty="0"/>
            <a:t>Název školy: </a:t>
          </a:r>
          <a:r>
            <a:rPr lang="cs-CZ" sz="1800" kern="1200" dirty="0" smtClean="0"/>
            <a:t>Základní škola a Mateřská škola Studená, okres Jindřichův Hradec  </a:t>
          </a:r>
          <a:endParaRPr lang="cs-CZ" sz="1800" kern="1200" dirty="0"/>
        </a:p>
      </dsp:txBody>
      <dsp:txXfrm>
        <a:off x="2016223" y="0"/>
        <a:ext cx="4752528" cy="645191"/>
      </dsp:txXfrm>
    </dsp:sp>
    <dsp:sp modelId="{851BB866-B6AE-4566-893F-4C635BA974FC}">
      <dsp:nvSpPr>
        <dsp:cNvPr id="0" name=""/>
        <dsp:cNvSpPr/>
      </dsp:nvSpPr>
      <dsp:spPr>
        <a:xfrm>
          <a:off x="423407" y="645191"/>
          <a:ext cx="3185633" cy="3185633"/>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3EA938-EDE0-4533-ACCC-D2BD6F3A527C}">
      <dsp:nvSpPr>
        <dsp:cNvPr id="0" name=""/>
        <dsp:cNvSpPr/>
      </dsp:nvSpPr>
      <dsp:spPr>
        <a:xfrm>
          <a:off x="2016223" y="645191"/>
          <a:ext cx="4752528" cy="318563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s-CZ" sz="1800" kern="1200" dirty="0"/>
            <a:t>Autor: </a:t>
          </a:r>
          <a:r>
            <a:rPr lang="cs-CZ" sz="1800" kern="1200" dirty="0" smtClean="0"/>
            <a:t>Mgr. Monika </a:t>
          </a:r>
          <a:r>
            <a:rPr lang="cs-CZ" sz="1800" kern="1200" dirty="0" err="1" smtClean="0"/>
            <a:t>Hřavová</a:t>
          </a:r>
          <a:endParaRPr lang="cs-CZ" sz="1800" kern="1200" dirty="0"/>
        </a:p>
      </dsp:txBody>
      <dsp:txXfrm>
        <a:off x="2016223" y="645191"/>
        <a:ext cx="4752528" cy="645191"/>
      </dsp:txXfrm>
    </dsp:sp>
    <dsp:sp modelId="{902074E1-B931-4618-97F1-FADBE82E9C3C}">
      <dsp:nvSpPr>
        <dsp:cNvPr id="0" name=""/>
        <dsp:cNvSpPr/>
      </dsp:nvSpPr>
      <dsp:spPr>
        <a:xfrm>
          <a:off x="846814" y="1290383"/>
          <a:ext cx="2338819" cy="2338819"/>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817367-F2BC-482F-8832-FA00B51DCCF3}">
      <dsp:nvSpPr>
        <dsp:cNvPr id="0" name=""/>
        <dsp:cNvSpPr/>
      </dsp:nvSpPr>
      <dsp:spPr>
        <a:xfrm>
          <a:off x="2016223" y="1290383"/>
          <a:ext cx="4752528" cy="2338819"/>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s-CZ" sz="1800" kern="1200" dirty="0"/>
            <a:t>Název : </a:t>
          </a:r>
          <a:r>
            <a:rPr lang="cs-CZ" sz="1800" kern="1200" dirty="0" smtClean="0"/>
            <a:t>VY_32_INOVACE_2A18Čj4_Časování sloves</a:t>
          </a:r>
          <a:endParaRPr lang="cs-CZ" sz="1800" kern="1200" dirty="0"/>
        </a:p>
      </dsp:txBody>
      <dsp:txXfrm>
        <a:off x="2016223" y="1290383"/>
        <a:ext cx="4752528" cy="645191"/>
      </dsp:txXfrm>
    </dsp:sp>
    <dsp:sp modelId="{648967D3-ED80-4214-8D87-4E7012561E4A}">
      <dsp:nvSpPr>
        <dsp:cNvPr id="0" name=""/>
        <dsp:cNvSpPr/>
      </dsp:nvSpPr>
      <dsp:spPr>
        <a:xfrm>
          <a:off x="1270221" y="1935575"/>
          <a:ext cx="1492005" cy="1492005"/>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9B6F4F-B6FF-4F2D-B640-A8473E589523}">
      <dsp:nvSpPr>
        <dsp:cNvPr id="0" name=""/>
        <dsp:cNvSpPr/>
      </dsp:nvSpPr>
      <dsp:spPr>
        <a:xfrm>
          <a:off x="2016223" y="1935575"/>
          <a:ext cx="4752528" cy="149200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s-CZ" sz="1800" kern="1200" dirty="0"/>
            <a:t>Téma</a:t>
          </a:r>
          <a:r>
            <a:rPr lang="cs-CZ" sz="1800" kern="1200" dirty="0" smtClean="0"/>
            <a:t>: </a:t>
          </a:r>
          <a:r>
            <a:rPr lang="cs-CZ" sz="1800" kern="1200" dirty="0" smtClean="0"/>
            <a:t>Časování sloves</a:t>
          </a:r>
          <a:endParaRPr lang="cs-CZ" sz="1800" kern="1200" dirty="0"/>
        </a:p>
      </dsp:txBody>
      <dsp:txXfrm>
        <a:off x="2016223" y="1935575"/>
        <a:ext cx="4752528" cy="645191"/>
      </dsp:txXfrm>
    </dsp:sp>
    <dsp:sp modelId="{6821E7C9-5E4B-45FA-8F82-01E6F26FAA25}">
      <dsp:nvSpPr>
        <dsp:cNvPr id="0" name=""/>
        <dsp:cNvSpPr/>
      </dsp:nvSpPr>
      <dsp:spPr>
        <a:xfrm>
          <a:off x="1693628" y="2580766"/>
          <a:ext cx="645191" cy="645191"/>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A01B75-849B-4716-8BCD-084A86FF328F}">
      <dsp:nvSpPr>
        <dsp:cNvPr id="0" name=""/>
        <dsp:cNvSpPr/>
      </dsp:nvSpPr>
      <dsp:spPr>
        <a:xfrm>
          <a:off x="2016223" y="2580766"/>
          <a:ext cx="4752528" cy="64519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cs-CZ" sz="1800" kern="1200" dirty="0"/>
            <a:t>Číslo projektu</a:t>
          </a:r>
          <a:r>
            <a:rPr lang="cs-CZ" sz="1800" kern="1200" dirty="0" smtClean="0"/>
            <a:t>: </a:t>
          </a:r>
          <a:r>
            <a:rPr lang="cs-CZ" sz="1800" kern="1200" dirty="0" smtClean="0"/>
            <a:t>CZ.1.07/1.4.00/21.3136</a:t>
          </a:r>
          <a:endParaRPr lang="cs-CZ" sz="1800" kern="1200" dirty="0"/>
        </a:p>
      </dsp:txBody>
      <dsp:txXfrm>
        <a:off x="2016223" y="2580766"/>
        <a:ext cx="4752528" cy="645191"/>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3927987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799392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352986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A5899C2-375A-42A3-90D8-6B0A3E1F4B33}" type="datetimeFigureOut">
              <a:rPr lang="cs-CZ" smtClean="0"/>
              <a:t>14.2.2012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104404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A5899C2-375A-42A3-90D8-6B0A3E1F4B33}" type="datetimeFigureOut">
              <a:rPr lang="cs-CZ" smtClean="0"/>
              <a:t>14.2.2012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437324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6A5899C2-375A-42A3-90D8-6B0A3E1F4B33}" type="datetimeFigureOut">
              <a:rPr lang="cs-CZ" smtClean="0"/>
              <a:t>14.2.2012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3425939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A5899C2-375A-42A3-90D8-6B0A3E1F4B33}" type="datetimeFigureOut">
              <a:rPr lang="cs-CZ" smtClean="0"/>
              <a:t>14.2.2012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739832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A5899C2-375A-42A3-90D8-6B0A3E1F4B33}" type="datetimeFigureOut">
              <a:rPr lang="cs-CZ" smtClean="0"/>
              <a:t>14.2.2012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538400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A5899C2-375A-42A3-90D8-6B0A3E1F4B33}" type="datetimeFigureOut">
              <a:rPr lang="cs-CZ" smtClean="0"/>
              <a:t>14.2.2012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288650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482965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480490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Nadpis a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text 2"/>
          <p:cNvSpPr>
            <a:spLocks noGrp="1"/>
          </p:cNvSpPr>
          <p:nvPr>
            <p:ph type="body"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827FCE6-FABC-4966-BFC5-9DBE3C5A8FB5}" type="slidenum">
              <a:rPr lang="cs-CZ" smtClean="0"/>
              <a:t>‹#›</a:t>
            </a:fld>
            <a:endParaRPr lang="cs-CZ"/>
          </a:p>
        </p:txBody>
      </p:sp>
    </p:spTree>
    <p:extLst>
      <p:ext uri="{BB962C8B-B14F-4D97-AF65-F5344CB8AC3E}">
        <p14:creationId xmlns:p14="http://schemas.microsoft.com/office/powerpoint/2010/main" val="2049964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5899C2-375A-42A3-90D8-6B0A3E1F4B33}" type="datetimeFigureOut">
              <a:rPr lang="cs-CZ" smtClean="0"/>
              <a:t>14.2.2012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27FCE6-FABC-4966-BFC5-9DBE3C5A8FB5}" type="slidenum">
              <a:rPr lang="cs-CZ" smtClean="0"/>
              <a:t>‹#›</a:t>
            </a:fld>
            <a:endParaRPr lang="cs-CZ"/>
          </a:p>
        </p:txBody>
      </p:sp>
    </p:spTree>
    <p:extLst>
      <p:ext uri="{BB962C8B-B14F-4D97-AF65-F5344CB8AC3E}">
        <p14:creationId xmlns:p14="http://schemas.microsoft.com/office/powerpoint/2010/main" val="12293104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74376384"/>
              </p:ext>
            </p:extLst>
          </p:nvPr>
        </p:nvGraphicFramePr>
        <p:xfrm>
          <a:off x="1259632" y="1700808"/>
          <a:ext cx="6768752" cy="4032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1720" y="317144"/>
            <a:ext cx="5402263" cy="104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9662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učivo je určeno žákům 4. ročníku</a:t>
            </a:r>
          </a:p>
          <a:p>
            <a:r>
              <a:rPr lang="cs-CZ" dirty="0" smtClean="0"/>
              <a:t>cílem této prezentace je  aktivní procvičení a prohloubení znalostí o slovesech ( časování sloves)</a:t>
            </a:r>
          </a:p>
          <a:p>
            <a:r>
              <a:rPr lang="cs-CZ" dirty="0" smtClean="0"/>
              <a:t>metodický pokyn: žáci pracují s interaktivní tabulí ve skupinkách, ostatní skupiny zatím pracují s jiným materiálem ( pracovní sešity, pracovní listy, počítačové programy, učebnice, apod.)</a:t>
            </a:r>
            <a:endParaRPr lang="cs-CZ" dirty="0"/>
          </a:p>
        </p:txBody>
      </p:sp>
    </p:spTree>
    <p:extLst>
      <p:ext uri="{BB962C8B-B14F-4D97-AF65-F5344CB8AC3E}">
        <p14:creationId xmlns:p14="http://schemas.microsoft.com/office/powerpoint/2010/main" val="3891507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chemeClr val="tx2"/>
                </a:solidFill>
              </a:rPr>
              <a:t>Slovesa- čas</a:t>
            </a:r>
            <a:endParaRPr lang="cs-CZ" dirty="0">
              <a:solidFill>
                <a:schemeClr val="tx2"/>
              </a:solidFill>
            </a:endParaRPr>
          </a:p>
        </p:txBody>
      </p:sp>
      <p:sp>
        <p:nvSpPr>
          <p:cNvPr id="3" name="Zástupný symbol pro obsah 2"/>
          <p:cNvSpPr>
            <a:spLocks noGrp="1"/>
          </p:cNvSpPr>
          <p:nvPr>
            <p:ph idx="1"/>
          </p:nvPr>
        </p:nvSpPr>
        <p:spPr/>
        <p:txBody>
          <a:bodyPr>
            <a:normAutofit lnSpcReduction="10000"/>
          </a:bodyPr>
          <a:lstStyle/>
          <a:p>
            <a:r>
              <a:rPr lang="cs-CZ" dirty="0" smtClean="0"/>
              <a:t>slovesa mohou vyjadřovat trojí čas, chceme-li určit slovesný čas, ptáme se, kdy se děj odehrával:  </a:t>
            </a:r>
            <a:endParaRPr lang="cs-CZ" dirty="0" smtClean="0">
              <a:solidFill>
                <a:srgbClr val="FF0000"/>
              </a:solidFill>
            </a:endParaRPr>
          </a:p>
          <a:p>
            <a:pPr marL="0" indent="0">
              <a:buNone/>
            </a:pPr>
            <a:r>
              <a:rPr lang="cs-CZ" dirty="0" smtClean="0">
                <a:solidFill>
                  <a:srgbClr val="FF0000"/>
                </a:solidFill>
              </a:rPr>
              <a:t>přítomný čas </a:t>
            </a:r>
            <a:r>
              <a:rPr lang="cs-CZ" dirty="0" smtClean="0"/>
              <a:t>nám říká, že děj </a:t>
            </a:r>
            <a:r>
              <a:rPr lang="cs-CZ" dirty="0" smtClean="0">
                <a:solidFill>
                  <a:srgbClr val="FF0000"/>
                </a:solidFill>
              </a:rPr>
              <a:t>probíhá nyní, </a:t>
            </a:r>
            <a:r>
              <a:rPr lang="cs-CZ" dirty="0" smtClean="0"/>
              <a:t>např. píšu, smějeme se, skáčeš </a:t>
            </a:r>
            <a:endParaRPr lang="cs-CZ" dirty="0" smtClean="0">
              <a:solidFill>
                <a:srgbClr val="FF0000"/>
              </a:solidFill>
            </a:endParaRPr>
          </a:p>
          <a:p>
            <a:pPr marL="0" indent="0">
              <a:buNone/>
            </a:pPr>
            <a:r>
              <a:rPr lang="cs-CZ" dirty="0" smtClean="0">
                <a:solidFill>
                  <a:srgbClr val="FF0000"/>
                </a:solidFill>
              </a:rPr>
              <a:t>budoucí čas </a:t>
            </a:r>
            <a:r>
              <a:rPr lang="cs-CZ" dirty="0" smtClean="0"/>
              <a:t>nám říká, že děj </a:t>
            </a:r>
            <a:r>
              <a:rPr lang="cs-CZ" dirty="0" smtClean="0">
                <a:solidFill>
                  <a:srgbClr val="FF0000"/>
                </a:solidFill>
              </a:rPr>
              <a:t>teprve bude probíhat, </a:t>
            </a:r>
            <a:r>
              <a:rPr lang="cs-CZ" dirty="0" smtClean="0"/>
              <a:t>např. ponesu, budeš se učit, porostou </a:t>
            </a:r>
            <a:endParaRPr lang="cs-CZ" dirty="0" smtClean="0">
              <a:solidFill>
                <a:srgbClr val="FF0000"/>
              </a:solidFill>
            </a:endParaRPr>
          </a:p>
          <a:p>
            <a:pPr marL="0" indent="0">
              <a:buNone/>
            </a:pPr>
            <a:r>
              <a:rPr lang="cs-CZ" dirty="0" smtClean="0">
                <a:solidFill>
                  <a:srgbClr val="FF0000"/>
                </a:solidFill>
              </a:rPr>
              <a:t>minulý čas </a:t>
            </a:r>
            <a:r>
              <a:rPr lang="cs-CZ" dirty="0" smtClean="0"/>
              <a:t>vyjadřuje, že děj </a:t>
            </a:r>
            <a:r>
              <a:rPr lang="cs-CZ" dirty="0" smtClean="0">
                <a:solidFill>
                  <a:srgbClr val="FF0000"/>
                </a:solidFill>
              </a:rPr>
              <a:t>již proběhl, </a:t>
            </a:r>
            <a:r>
              <a:rPr lang="cs-CZ" dirty="0" smtClean="0"/>
              <a:t>např. hledal jsi, zpívali jste, šli</a:t>
            </a:r>
            <a:endParaRPr lang="cs-CZ" dirty="0"/>
          </a:p>
        </p:txBody>
      </p:sp>
    </p:spTree>
    <p:extLst>
      <p:ext uri="{BB962C8B-B14F-4D97-AF65-F5344CB8AC3E}">
        <p14:creationId xmlns:p14="http://schemas.microsoft.com/office/powerpoint/2010/main" val="30900249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chemeClr val="tx2"/>
                </a:solidFill>
              </a:rPr>
              <a:t>Roztřiď slovesa podle času</a:t>
            </a:r>
            <a:endParaRPr lang="cs-CZ" dirty="0">
              <a:solidFill>
                <a:schemeClr val="tx2"/>
              </a:solidFill>
            </a:endParaRPr>
          </a:p>
        </p:txBody>
      </p:sp>
      <p:sp>
        <p:nvSpPr>
          <p:cNvPr id="3" name="Zástupný symbol pro obsah 2"/>
          <p:cNvSpPr>
            <a:spLocks noGrp="1"/>
          </p:cNvSpPr>
          <p:nvPr>
            <p:ph idx="1"/>
          </p:nvPr>
        </p:nvSpPr>
        <p:spPr/>
        <p:txBody>
          <a:bodyPr/>
          <a:lstStyle/>
          <a:p>
            <a:pPr marL="0" indent="0">
              <a:buNone/>
            </a:pPr>
            <a:r>
              <a:rPr lang="cs-CZ" dirty="0" smtClean="0">
                <a:solidFill>
                  <a:schemeClr val="accent4">
                    <a:lumMod val="60000"/>
                    <a:lumOff val="40000"/>
                  </a:schemeClr>
                </a:solidFill>
              </a:rPr>
              <a:t>přítomný		</a:t>
            </a:r>
            <a:r>
              <a:rPr lang="cs-CZ" dirty="0" smtClean="0">
                <a:solidFill>
                  <a:schemeClr val="accent2"/>
                </a:solidFill>
              </a:rPr>
              <a:t>minulý	</a:t>
            </a:r>
            <a:r>
              <a:rPr lang="cs-CZ" dirty="0" smtClean="0">
                <a:solidFill>
                  <a:srgbClr val="00B0F0"/>
                </a:solidFill>
              </a:rPr>
              <a:t>	budoucí</a:t>
            </a:r>
            <a:endParaRPr lang="cs-CZ" dirty="0">
              <a:solidFill>
                <a:schemeClr val="accent4">
                  <a:lumMod val="60000"/>
                  <a:lumOff val="40000"/>
                </a:schemeClr>
              </a:solidFill>
            </a:endParaRPr>
          </a:p>
        </p:txBody>
      </p:sp>
      <p:sp>
        <p:nvSpPr>
          <p:cNvPr id="4" name="Ovál 3"/>
          <p:cNvSpPr/>
          <p:nvPr/>
        </p:nvSpPr>
        <p:spPr>
          <a:xfrm>
            <a:off x="827584" y="4149080"/>
            <a:ext cx="1440160"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slyšíš</a:t>
            </a:r>
            <a:endParaRPr lang="cs-CZ" b="1" dirty="0"/>
          </a:p>
        </p:txBody>
      </p:sp>
      <p:sp>
        <p:nvSpPr>
          <p:cNvPr id="5" name="Ovál 4"/>
          <p:cNvSpPr/>
          <p:nvPr/>
        </p:nvSpPr>
        <p:spPr>
          <a:xfrm>
            <a:off x="2483768" y="4149080"/>
            <a:ext cx="1440160"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spali jste</a:t>
            </a:r>
            <a:endParaRPr lang="cs-CZ" b="1" dirty="0"/>
          </a:p>
        </p:txBody>
      </p:sp>
      <p:sp>
        <p:nvSpPr>
          <p:cNvPr id="6" name="Ovál 5"/>
          <p:cNvSpPr/>
          <p:nvPr/>
        </p:nvSpPr>
        <p:spPr>
          <a:xfrm>
            <a:off x="4067944" y="4149080"/>
            <a:ext cx="1944216"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budete mít</a:t>
            </a:r>
            <a:endParaRPr lang="cs-CZ" b="1" dirty="0"/>
          </a:p>
        </p:txBody>
      </p:sp>
      <p:sp>
        <p:nvSpPr>
          <p:cNvPr id="7" name="Ovál 6"/>
          <p:cNvSpPr/>
          <p:nvPr/>
        </p:nvSpPr>
        <p:spPr>
          <a:xfrm>
            <a:off x="6300192" y="4365104"/>
            <a:ext cx="1872208"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běhala jsi</a:t>
            </a:r>
            <a:endParaRPr lang="cs-CZ" b="1" dirty="0"/>
          </a:p>
        </p:txBody>
      </p:sp>
      <p:sp>
        <p:nvSpPr>
          <p:cNvPr id="8" name="Ovál 7"/>
          <p:cNvSpPr/>
          <p:nvPr/>
        </p:nvSpPr>
        <p:spPr>
          <a:xfrm>
            <a:off x="971600" y="4797152"/>
            <a:ext cx="1152128"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jsem</a:t>
            </a:r>
            <a:endParaRPr lang="cs-CZ" b="1" dirty="0"/>
          </a:p>
        </p:txBody>
      </p:sp>
      <p:sp>
        <p:nvSpPr>
          <p:cNvPr id="9" name="Ovál 8"/>
          <p:cNvSpPr/>
          <p:nvPr/>
        </p:nvSpPr>
        <p:spPr>
          <a:xfrm>
            <a:off x="2267744" y="4797152"/>
            <a:ext cx="1440160"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přinesu</a:t>
            </a:r>
            <a:endParaRPr lang="cs-CZ" b="1" dirty="0"/>
          </a:p>
        </p:txBody>
      </p:sp>
      <p:sp>
        <p:nvSpPr>
          <p:cNvPr id="10" name="Ovál 9"/>
          <p:cNvSpPr/>
          <p:nvPr/>
        </p:nvSpPr>
        <p:spPr>
          <a:xfrm>
            <a:off x="3923928" y="4797152"/>
            <a:ext cx="1512168" cy="432048"/>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otáčel se</a:t>
            </a:r>
            <a:endParaRPr lang="cs-CZ" b="1" dirty="0"/>
          </a:p>
        </p:txBody>
      </p:sp>
      <p:sp>
        <p:nvSpPr>
          <p:cNvPr id="11" name="Ovál 10"/>
          <p:cNvSpPr/>
          <p:nvPr/>
        </p:nvSpPr>
        <p:spPr>
          <a:xfrm>
            <a:off x="5652120" y="5013176"/>
            <a:ext cx="936104" cy="36004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sedí</a:t>
            </a:r>
            <a:endParaRPr lang="cs-CZ" b="1" dirty="0"/>
          </a:p>
        </p:txBody>
      </p:sp>
      <p:sp>
        <p:nvSpPr>
          <p:cNvPr id="12" name="Ovál 11"/>
          <p:cNvSpPr/>
          <p:nvPr/>
        </p:nvSpPr>
        <p:spPr>
          <a:xfrm>
            <a:off x="6732240" y="5013176"/>
            <a:ext cx="1440160" cy="36004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vykyne</a:t>
            </a:r>
            <a:endParaRPr lang="cs-CZ" b="1" dirty="0"/>
          </a:p>
        </p:txBody>
      </p:sp>
      <p:sp>
        <p:nvSpPr>
          <p:cNvPr id="13" name="Ovál 12"/>
          <p:cNvSpPr/>
          <p:nvPr/>
        </p:nvSpPr>
        <p:spPr>
          <a:xfrm>
            <a:off x="1115616" y="5589240"/>
            <a:ext cx="2232248" cy="36004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budu plavat</a:t>
            </a:r>
            <a:endParaRPr lang="cs-CZ" b="1" dirty="0"/>
          </a:p>
        </p:txBody>
      </p:sp>
      <p:sp>
        <p:nvSpPr>
          <p:cNvPr id="14" name="Ovál 13"/>
          <p:cNvSpPr/>
          <p:nvPr/>
        </p:nvSpPr>
        <p:spPr>
          <a:xfrm>
            <a:off x="3491880" y="5589240"/>
            <a:ext cx="1368152" cy="36004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třesete</a:t>
            </a:r>
            <a:endParaRPr lang="cs-CZ" b="1" dirty="0"/>
          </a:p>
        </p:txBody>
      </p:sp>
      <p:sp>
        <p:nvSpPr>
          <p:cNvPr id="15" name="Ovál 14"/>
          <p:cNvSpPr/>
          <p:nvPr/>
        </p:nvSpPr>
        <p:spPr>
          <a:xfrm>
            <a:off x="5040052" y="5589240"/>
            <a:ext cx="2556284" cy="360040"/>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dívali jsme se</a:t>
            </a:r>
            <a:endParaRPr lang="cs-CZ" b="1" dirty="0"/>
          </a:p>
        </p:txBody>
      </p:sp>
    </p:spTree>
    <p:extLst>
      <p:ext uri="{BB962C8B-B14F-4D97-AF65-F5344CB8AC3E}">
        <p14:creationId xmlns:p14="http://schemas.microsoft.com/office/powerpoint/2010/main" val="1397316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chemeClr val="tx2"/>
                </a:solidFill>
              </a:rPr>
              <a:t>Urči osobu, číslo a čas</a:t>
            </a:r>
            <a:endParaRPr lang="cs-CZ" dirty="0">
              <a:solidFill>
                <a:schemeClr val="tx2"/>
              </a:solidFill>
            </a:endParaRPr>
          </a:p>
        </p:txBody>
      </p:sp>
      <p:sp>
        <p:nvSpPr>
          <p:cNvPr id="3" name="Zástupný symbol pro obsah 2"/>
          <p:cNvSpPr>
            <a:spLocks noGrp="1"/>
          </p:cNvSpPr>
          <p:nvPr>
            <p:ph idx="1"/>
          </p:nvPr>
        </p:nvSpPr>
        <p:spPr/>
        <p:txBody>
          <a:bodyPr/>
          <a:lstStyle/>
          <a:p>
            <a:pPr marL="0" indent="0">
              <a:buNone/>
            </a:pPr>
            <a:r>
              <a:rPr lang="cs-CZ" dirty="0" smtClean="0">
                <a:solidFill>
                  <a:srgbClr val="FF0000"/>
                </a:solidFill>
              </a:rPr>
              <a:t>jdeš					dívám se</a:t>
            </a:r>
          </a:p>
          <a:p>
            <a:pPr marL="0" indent="0">
              <a:buNone/>
            </a:pPr>
            <a:r>
              <a:rPr lang="cs-CZ" dirty="0" smtClean="0">
                <a:solidFill>
                  <a:srgbClr val="FF0000"/>
                </a:solidFill>
              </a:rPr>
              <a:t>napíšu				zalévali jste</a:t>
            </a:r>
          </a:p>
          <a:p>
            <a:pPr marL="0" indent="0">
              <a:buNone/>
            </a:pPr>
            <a:r>
              <a:rPr lang="cs-CZ" dirty="0" smtClean="0">
                <a:solidFill>
                  <a:srgbClr val="FF0000"/>
                </a:solidFill>
              </a:rPr>
              <a:t>plaval				budou uklízet</a:t>
            </a:r>
            <a:endParaRPr lang="cs-CZ" dirty="0">
              <a:solidFill>
                <a:srgbClr val="FF0000"/>
              </a:solidFill>
            </a:endParaRPr>
          </a:p>
        </p:txBody>
      </p:sp>
      <p:sp>
        <p:nvSpPr>
          <p:cNvPr id="4" name="Obdélník 3"/>
          <p:cNvSpPr/>
          <p:nvPr/>
        </p:nvSpPr>
        <p:spPr>
          <a:xfrm>
            <a:off x="539552" y="5661248"/>
            <a:ext cx="50405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1.</a:t>
            </a:r>
            <a:endParaRPr lang="cs-CZ" b="1" dirty="0"/>
          </a:p>
        </p:txBody>
      </p:sp>
      <p:sp>
        <p:nvSpPr>
          <p:cNvPr id="5" name="Obdélník 4"/>
          <p:cNvSpPr/>
          <p:nvPr/>
        </p:nvSpPr>
        <p:spPr>
          <a:xfrm>
            <a:off x="539552" y="4941168"/>
            <a:ext cx="504056"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č.j.</a:t>
            </a:r>
            <a:endParaRPr lang="cs-CZ" b="1" dirty="0"/>
          </a:p>
        </p:txBody>
      </p:sp>
      <p:sp>
        <p:nvSpPr>
          <p:cNvPr id="6" name="Obdélník 5"/>
          <p:cNvSpPr/>
          <p:nvPr/>
        </p:nvSpPr>
        <p:spPr>
          <a:xfrm>
            <a:off x="1259632" y="4941168"/>
            <a:ext cx="576064"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č.j.</a:t>
            </a:r>
            <a:endParaRPr lang="cs-CZ" b="1" dirty="0"/>
          </a:p>
        </p:txBody>
      </p:sp>
      <p:sp>
        <p:nvSpPr>
          <p:cNvPr id="7" name="Obdélník 6"/>
          <p:cNvSpPr/>
          <p:nvPr/>
        </p:nvSpPr>
        <p:spPr>
          <a:xfrm>
            <a:off x="1259632" y="5661248"/>
            <a:ext cx="50405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2.</a:t>
            </a:r>
            <a:endParaRPr lang="cs-CZ" b="1" dirty="0"/>
          </a:p>
        </p:txBody>
      </p:sp>
      <p:sp>
        <p:nvSpPr>
          <p:cNvPr id="8" name="Obdélník 7"/>
          <p:cNvSpPr/>
          <p:nvPr/>
        </p:nvSpPr>
        <p:spPr>
          <a:xfrm>
            <a:off x="1979712" y="4941168"/>
            <a:ext cx="504056"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 m.</a:t>
            </a:r>
            <a:endParaRPr lang="cs-CZ" b="1" dirty="0"/>
          </a:p>
        </p:txBody>
      </p:sp>
      <p:sp>
        <p:nvSpPr>
          <p:cNvPr id="9" name="Obdélník 8"/>
          <p:cNvSpPr/>
          <p:nvPr/>
        </p:nvSpPr>
        <p:spPr>
          <a:xfrm>
            <a:off x="1979712" y="5661248"/>
            <a:ext cx="50405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3.</a:t>
            </a:r>
            <a:endParaRPr lang="cs-CZ" b="1" dirty="0"/>
          </a:p>
        </p:txBody>
      </p:sp>
      <p:sp>
        <p:nvSpPr>
          <p:cNvPr id="10" name="Obdélník 9"/>
          <p:cNvSpPr/>
          <p:nvPr/>
        </p:nvSpPr>
        <p:spPr>
          <a:xfrm>
            <a:off x="2627784" y="4941168"/>
            <a:ext cx="576064"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 m.</a:t>
            </a:r>
            <a:endParaRPr lang="cs-CZ" b="1" dirty="0"/>
          </a:p>
        </p:txBody>
      </p:sp>
      <p:sp>
        <p:nvSpPr>
          <p:cNvPr id="11" name="Obdélník 10"/>
          <p:cNvSpPr/>
          <p:nvPr/>
        </p:nvSpPr>
        <p:spPr>
          <a:xfrm>
            <a:off x="2627784" y="5661248"/>
            <a:ext cx="576064"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2.</a:t>
            </a:r>
            <a:endParaRPr lang="cs-CZ" b="1" dirty="0"/>
          </a:p>
        </p:txBody>
      </p:sp>
      <p:sp>
        <p:nvSpPr>
          <p:cNvPr id="12" name="Obdélník 11"/>
          <p:cNvSpPr/>
          <p:nvPr/>
        </p:nvSpPr>
        <p:spPr>
          <a:xfrm>
            <a:off x="3419872" y="4941168"/>
            <a:ext cx="504056"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č.j.</a:t>
            </a:r>
            <a:endParaRPr lang="cs-CZ" b="1" dirty="0"/>
          </a:p>
        </p:txBody>
      </p:sp>
      <p:sp>
        <p:nvSpPr>
          <p:cNvPr id="13" name="Obdélník 12"/>
          <p:cNvSpPr/>
          <p:nvPr/>
        </p:nvSpPr>
        <p:spPr>
          <a:xfrm>
            <a:off x="3419872" y="5661248"/>
            <a:ext cx="50405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3.</a:t>
            </a:r>
            <a:endParaRPr lang="cs-CZ" b="1" dirty="0"/>
          </a:p>
        </p:txBody>
      </p:sp>
      <p:sp>
        <p:nvSpPr>
          <p:cNvPr id="14" name="Obdélník 13"/>
          <p:cNvSpPr/>
          <p:nvPr/>
        </p:nvSpPr>
        <p:spPr>
          <a:xfrm>
            <a:off x="4139952" y="4941168"/>
            <a:ext cx="504056" cy="43204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č. j.</a:t>
            </a:r>
            <a:endParaRPr lang="cs-CZ" b="1" dirty="0"/>
          </a:p>
        </p:txBody>
      </p:sp>
      <p:sp>
        <p:nvSpPr>
          <p:cNvPr id="15" name="Obdélník 14"/>
          <p:cNvSpPr/>
          <p:nvPr/>
        </p:nvSpPr>
        <p:spPr>
          <a:xfrm>
            <a:off x="4139952" y="5661248"/>
            <a:ext cx="50405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1.</a:t>
            </a:r>
            <a:endParaRPr lang="cs-CZ" b="1" dirty="0"/>
          </a:p>
        </p:txBody>
      </p:sp>
      <p:sp>
        <p:nvSpPr>
          <p:cNvPr id="16" name="Obdélník 15"/>
          <p:cNvSpPr/>
          <p:nvPr/>
        </p:nvSpPr>
        <p:spPr>
          <a:xfrm>
            <a:off x="4788024" y="4941168"/>
            <a:ext cx="9361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bud.</a:t>
            </a:r>
            <a:endParaRPr lang="cs-CZ" b="1" dirty="0"/>
          </a:p>
        </p:txBody>
      </p:sp>
      <p:sp>
        <p:nvSpPr>
          <p:cNvPr id="17" name="Obdélník 16"/>
          <p:cNvSpPr/>
          <p:nvPr/>
        </p:nvSpPr>
        <p:spPr>
          <a:xfrm>
            <a:off x="4788024" y="5661248"/>
            <a:ext cx="936104"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min.</a:t>
            </a:r>
            <a:endParaRPr lang="cs-CZ" b="1" dirty="0"/>
          </a:p>
        </p:txBody>
      </p:sp>
      <p:sp>
        <p:nvSpPr>
          <p:cNvPr id="18" name="Obdélník 17"/>
          <p:cNvSpPr/>
          <p:nvPr/>
        </p:nvSpPr>
        <p:spPr>
          <a:xfrm>
            <a:off x="5940152" y="4941168"/>
            <a:ext cx="9361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bud.</a:t>
            </a:r>
            <a:endParaRPr lang="cs-CZ" b="1" dirty="0"/>
          </a:p>
        </p:txBody>
      </p:sp>
      <p:sp>
        <p:nvSpPr>
          <p:cNvPr id="19" name="Obdélník 18"/>
          <p:cNvSpPr/>
          <p:nvPr/>
        </p:nvSpPr>
        <p:spPr>
          <a:xfrm>
            <a:off x="5940152" y="5661248"/>
            <a:ext cx="936104"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přít.</a:t>
            </a:r>
            <a:endParaRPr lang="cs-CZ" b="1" dirty="0"/>
          </a:p>
        </p:txBody>
      </p:sp>
      <p:sp>
        <p:nvSpPr>
          <p:cNvPr id="20" name="Obdélník 19"/>
          <p:cNvSpPr/>
          <p:nvPr/>
        </p:nvSpPr>
        <p:spPr>
          <a:xfrm>
            <a:off x="7092280" y="4941168"/>
            <a:ext cx="86409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min.</a:t>
            </a:r>
            <a:endParaRPr lang="cs-CZ" b="1" dirty="0"/>
          </a:p>
        </p:txBody>
      </p:sp>
      <p:sp>
        <p:nvSpPr>
          <p:cNvPr id="21" name="Obdélník 20"/>
          <p:cNvSpPr/>
          <p:nvPr/>
        </p:nvSpPr>
        <p:spPr>
          <a:xfrm>
            <a:off x="7092280" y="5661248"/>
            <a:ext cx="864096" cy="3600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t>přít.</a:t>
            </a:r>
            <a:endParaRPr lang="cs-CZ" b="1" dirty="0"/>
          </a:p>
        </p:txBody>
      </p:sp>
    </p:spTree>
    <p:extLst>
      <p:ext uri="{BB962C8B-B14F-4D97-AF65-F5344CB8AC3E}">
        <p14:creationId xmlns:p14="http://schemas.microsoft.com/office/powerpoint/2010/main" val="3442391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chemeClr val="tx2"/>
                </a:solidFill>
              </a:rPr>
              <a:t>Vyznač slovesa</a:t>
            </a:r>
            <a:endParaRPr lang="cs-CZ" dirty="0">
              <a:solidFill>
                <a:schemeClr val="tx2"/>
              </a:solidFill>
            </a:endParaRPr>
          </a:p>
        </p:txBody>
      </p:sp>
      <p:sp>
        <p:nvSpPr>
          <p:cNvPr id="3" name="Zástupný symbol pro obsah 2"/>
          <p:cNvSpPr>
            <a:spLocks noGrp="1"/>
          </p:cNvSpPr>
          <p:nvPr>
            <p:ph idx="1"/>
          </p:nvPr>
        </p:nvSpPr>
        <p:spPr/>
        <p:txBody>
          <a:bodyPr>
            <a:normAutofit lnSpcReduction="10000"/>
          </a:bodyPr>
          <a:lstStyle/>
          <a:p>
            <a:r>
              <a:rPr lang="cs-CZ" dirty="0" smtClean="0"/>
              <a:t>vyznač slovesa a </a:t>
            </a:r>
            <a:r>
              <a:rPr lang="cs-CZ" b="1" dirty="0" smtClean="0"/>
              <a:t>urči osobu, číslo a čas</a:t>
            </a:r>
            <a:r>
              <a:rPr lang="cs-CZ" dirty="0" smtClean="0"/>
              <a:t>:  </a:t>
            </a:r>
            <a:endParaRPr lang="cs-CZ" dirty="0" smtClean="0">
              <a:solidFill>
                <a:srgbClr val="92D050"/>
              </a:solidFill>
            </a:endParaRPr>
          </a:p>
          <a:p>
            <a:pPr marL="0" indent="0">
              <a:buNone/>
            </a:pPr>
            <a:r>
              <a:rPr lang="cs-CZ" dirty="0" smtClean="0">
                <a:solidFill>
                  <a:srgbClr val="92D050"/>
                </a:solidFill>
              </a:rPr>
              <a:t>Na chalupě je krásně, ale nemáme tam takové pohodlí jako doma. Vodník seděl na vrbě a spravoval potrhané boty. Dnes se vypravíme na výlet do Dačic. Bydlím na vesnici tři kilometry od školy. Včera si uklidili svoje pokoje. Koupíte si nové lyže? Přihlásíš se na letní tábor? Co si o tom myslíte? Naučila jsem se tu </a:t>
            </a:r>
            <a:r>
              <a:rPr lang="cs-CZ" smtClean="0">
                <a:solidFill>
                  <a:srgbClr val="92D050"/>
                </a:solidFill>
              </a:rPr>
              <a:t>báseň nazpaměť.</a:t>
            </a:r>
            <a:endParaRPr lang="cs-CZ" dirty="0"/>
          </a:p>
        </p:txBody>
      </p:sp>
    </p:spTree>
    <p:extLst>
      <p:ext uri="{BB962C8B-B14F-4D97-AF65-F5344CB8AC3E}">
        <p14:creationId xmlns:p14="http://schemas.microsoft.com/office/powerpoint/2010/main" val="3456103452"/>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316</Words>
  <Application>Microsoft Office PowerPoint</Application>
  <PresentationFormat>Předvádění na obrazovce (4:3)</PresentationFormat>
  <Paragraphs>53</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Prezentace aplikace PowerPoint</vt:lpstr>
      <vt:lpstr>Anotace</vt:lpstr>
      <vt:lpstr>Slovesa- čas</vt:lpstr>
      <vt:lpstr>Roztřiď slovesa podle času</vt:lpstr>
      <vt:lpstr>Urči osobu, číslo a čas</vt:lpstr>
      <vt:lpstr>Vyznač slovesa</vt:lpstr>
    </vt:vector>
  </TitlesOfParts>
  <Company>ZŠ Studená</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Hřavová Monika</dc:creator>
  <cp:lastModifiedBy>Hřavová Monika</cp:lastModifiedBy>
  <cp:revision>57</cp:revision>
  <dcterms:created xsi:type="dcterms:W3CDTF">2012-02-14T18:02:06Z</dcterms:created>
  <dcterms:modified xsi:type="dcterms:W3CDTF">2012-02-14T19:03:40Z</dcterms:modified>
</cp:coreProperties>
</file>