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6" r:id="rId13"/>
    <p:sldId id="271" r:id="rId14"/>
    <p:sldId id="269" r:id="rId15"/>
    <p:sldId id="270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F6C12E-F025-42D8-BE61-DA6B582CFCB3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DC0A7C-DF16-45E2-8882-B74C4E099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262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 Kliparty</a:t>
            </a:r>
            <a:r>
              <a:rPr lang="cs-CZ" baseline="0" dirty="0" smtClean="0"/>
              <a:t> </a:t>
            </a:r>
            <a:r>
              <a:rPr lang="cs-CZ" baseline="0" smtClean="0"/>
              <a:t>Microsoft Office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C0A7C-DF16-45E2-8882-B74C4E099D34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0A4691-FEDD-4B35-AE68-D9F9B090F594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0721D-D516-4D45-93F4-FA9F79BB225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132856"/>
            <a:ext cx="8278688" cy="1514599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KA, KE, KY, KO, KU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296744" cy="694928"/>
          </a:xfrm>
        </p:spPr>
        <p:txBody>
          <a:bodyPr/>
          <a:lstStyle/>
          <a:p>
            <a:r>
              <a:rPr lang="cs-CZ" b="1" dirty="0" smtClean="0"/>
              <a:t>VY_32_INOVACE_XV-C-11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456" y="5157192"/>
            <a:ext cx="806450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1026" name="Picture 2" descr="C:\Documents and Settings\Uživatel\Local Settings\Temporary Internet Files\Content.IE5\EYK52WQC\MC90044130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09301">
            <a:off x="5968752" y="1412776"/>
            <a:ext cx="3175248" cy="3175248"/>
          </a:xfrm>
          <a:prstGeom prst="rect">
            <a:avLst/>
          </a:prstGeom>
          <a:noFill/>
        </p:spPr>
      </p:pic>
      <p:pic>
        <p:nvPicPr>
          <p:cNvPr id="1027" name="Picture 3" descr="C:\Documents and Settings\Uživatel\Local Settings\Temporary Internet Files\Content.IE5\W3ID3SIM\MC9002251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217680"/>
            <a:ext cx="2088232" cy="3051442"/>
          </a:xfrm>
          <a:prstGeom prst="rect">
            <a:avLst/>
          </a:prstGeom>
          <a:noFill/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3563888" y="2624139"/>
            <a:ext cx="2340260" cy="126652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3076" name="Picture 4" descr="C:\Documents and Settings\Uživatel\Local Settings\Temporary Internet Files\Content.IE5\T6L90URI\MC9004078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988839"/>
            <a:ext cx="3402719" cy="4110145"/>
          </a:xfrm>
          <a:prstGeom prst="rect">
            <a:avLst/>
          </a:prstGeom>
          <a:noFill/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1594521" y="2450505"/>
            <a:ext cx="4309627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4103" name="Picture 7" descr="C:\Documents and Settings\Uživatel\Local Settings\Temporary Internet Files\Content.IE5\IW4O0K9Q\MC9002809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124744"/>
            <a:ext cx="2939428" cy="3099053"/>
          </a:xfrm>
          <a:prstGeom prst="rect">
            <a:avLst/>
          </a:prstGeom>
          <a:noFill/>
        </p:spPr>
      </p:pic>
      <p:pic>
        <p:nvPicPr>
          <p:cNvPr id="4107" name="Picture 11" descr="C:\Documents and Settings\Uživatel\Local Settings\Temporary Internet Files\Content.IE5\AZ7TYUT1\MP900399695[1].jpg"/>
          <p:cNvPicPr>
            <a:picLocks noChangeAspect="1" noChangeArrowheads="1"/>
          </p:cNvPicPr>
          <p:nvPr/>
        </p:nvPicPr>
        <p:blipFill>
          <a:blip r:embed="rId4" cstate="print"/>
          <a:srcRect t="36728"/>
          <a:stretch>
            <a:fillRect/>
          </a:stretch>
        </p:blipFill>
        <p:spPr bwMode="auto">
          <a:xfrm>
            <a:off x="4355976" y="4221088"/>
            <a:ext cx="3718358" cy="2352664"/>
          </a:xfrm>
          <a:prstGeom prst="rect">
            <a:avLst/>
          </a:prstGeom>
          <a:noFill/>
        </p:spPr>
      </p:pic>
      <p:cxnSp>
        <p:nvCxnSpPr>
          <p:cNvPr id="10" name="Přímá spojnice se šipkou 9"/>
          <p:cNvCxnSpPr>
            <a:endCxn id="7" idx="3"/>
          </p:cNvCxnSpPr>
          <p:nvPr/>
        </p:nvCxnSpPr>
        <p:spPr>
          <a:xfrm flipH="1">
            <a:off x="1684163" y="3890665"/>
            <a:ext cx="4219985" cy="18722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5122" name="Picture 2" descr="C:\Documents and Settings\Uživatel\Local Settings\Temporary Internet Files\Content.IE5\IW4O0K9Q\MP9004021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052736"/>
            <a:ext cx="3186985" cy="2924944"/>
          </a:xfrm>
          <a:prstGeom prst="rect">
            <a:avLst/>
          </a:prstGeom>
          <a:noFill/>
        </p:spPr>
      </p:pic>
      <p:pic>
        <p:nvPicPr>
          <p:cNvPr id="5123" name="Picture 3" descr="C:\Documents and Settings\Uživatel\Local Settings\Temporary Internet Files\Content.IE5\E7YS9PA6\MP9004018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717032"/>
            <a:ext cx="1904988" cy="2856086"/>
          </a:xfrm>
          <a:prstGeom prst="rect">
            <a:avLst/>
          </a:prstGeom>
          <a:noFill/>
        </p:spPr>
      </p:pic>
      <p:pic>
        <p:nvPicPr>
          <p:cNvPr id="5124" name="Picture 4" descr="C:\Documents and Settings\Uživatel\Local Settings\Temporary Internet Files\Content.IE5\2PPPIGS1\MP9001754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437112"/>
            <a:ext cx="2368860" cy="1579240"/>
          </a:xfrm>
          <a:prstGeom prst="rect">
            <a:avLst/>
          </a:prstGeom>
          <a:noFill/>
        </p:spPr>
      </p:pic>
      <p:cxnSp>
        <p:nvCxnSpPr>
          <p:cNvPr id="11" name="Přímá spojnice se šipkou 10"/>
          <p:cNvCxnSpPr/>
          <p:nvPr/>
        </p:nvCxnSpPr>
        <p:spPr>
          <a:xfrm flipH="1" flipV="1">
            <a:off x="1594521" y="2348880"/>
            <a:ext cx="4309627" cy="154178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6147" name="Picture 3" descr="C:\Documents and Settings\Uživatel\Local Settings\Temporary Internet Files\Content.IE5\EYK52WQC\MC900113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8138" y="1052736"/>
            <a:ext cx="3065862" cy="2817721"/>
          </a:xfrm>
          <a:prstGeom prst="rect">
            <a:avLst/>
          </a:prstGeom>
          <a:noFill/>
        </p:spPr>
      </p:pic>
      <p:pic>
        <p:nvPicPr>
          <p:cNvPr id="6148" name="Picture 4" descr="C:\Documents and Settings\Uživatel\Local Settings\Temporary Internet Files\Content.IE5\IW4O0K9Q\MC9001133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429000"/>
            <a:ext cx="2100413" cy="3284984"/>
          </a:xfrm>
          <a:prstGeom prst="rect">
            <a:avLst/>
          </a:prstGeom>
          <a:noFill/>
        </p:spPr>
      </p:pic>
      <p:cxnSp>
        <p:nvCxnSpPr>
          <p:cNvPr id="10" name="Přímá spojnice se šipkou 9"/>
          <p:cNvCxnSpPr/>
          <p:nvPr/>
        </p:nvCxnSpPr>
        <p:spPr>
          <a:xfrm flipH="1" flipV="1">
            <a:off x="1594521" y="2624138"/>
            <a:ext cx="4309627" cy="126652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7170" name="Picture 2" descr="C:\Documents and Settings\Uživatel\Local Settings\Temporary Internet Files\Content.IE5\GPOB10XV\MC9003244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132855"/>
            <a:ext cx="2391449" cy="2411899"/>
          </a:xfrm>
          <a:prstGeom prst="rect">
            <a:avLst/>
          </a:prstGeom>
          <a:noFill/>
        </p:spPr>
      </p:pic>
      <p:pic>
        <p:nvPicPr>
          <p:cNvPr id="7171" name="Picture 3" descr="C:\Documents and Settings\Uživatel\Local Settings\Temporary Internet Files\Content.IE5\XRPJ0D90\MP9001806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3" y="1412776"/>
            <a:ext cx="2729103" cy="4320480"/>
          </a:xfrm>
          <a:prstGeom prst="rect">
            <a:avLst/>
          </a:prstGeom>
          <a:noFill/>
        </p:spPr>
      </p:pic>
      <p:cxnSp>
        <p:nvCxnSpPr>
          <p:cNvPr id="10" name="Přímá spojnice se šipkou 9"/>
          <p:cNvCxnSpPr/>
          <p:nvPr/>
        </p:nvCxnSpPr>
        <p:spPr>
          <a:xfrm flipH="1">
            <a:off x="1684163" y="3890665"/>
            <a:ext cx="4219985" cy="205861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8194" name="Picture 2" descr="C:\Documents and Settings\Uživatel\Local Settings\Temporary Internet Files\Content.IE5\W7IAOWRP\MP9004064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844824"/>
            <a:ext cx="4988036" cy="3312368"/>
          </a:xfrm>
          <a:prstGeom prst="rect">
            <a:avLst/>
          </a:prstGeom>
          <a:noFill/>
        </p:spPr>
      </p:pic>
      <p:sp>
        <p:nvSpPr>
          <p:cNvPr id="12" name="Volný tvar 11"/>
          <p:cNvSpPr/>
          <p:nvPr/>
        </p:nvSpPr>
        <p:spPr>
          <a:xfrm>
            <a:off x="6761825" y="4091126"/>
            <a:ext cx="1182210" cy="952870"/>
          </a:xfrm>
          <a:custGeom>
            <a:avLst/>
            <a:gdLst>
              <a:gd name="connsiteX0" fmla="*/ 216024 w 1182210"/>
              <a:gd name="connsiteY0" fmla="*/ 303321 h 952870"/>
              <a:gd name="connsiteX1" fmla="*/ 1006136 w 1182210"/>
              <a:gd name="connsiteY1" fmla="*/ 81379 h 952870"/>
              <a:gd name="connsiteX2" fmla="*/ 1086035 w 1182210"/>
              <a:gd name="connsiteY2" fmla="*/ 791592 h 952870"/>
              <a:gd name="connsiteX3" fmla="*/ 429088 w 1182210"/>
              <a:gd name="connsiteY3" fmla="*/ 942513 h 952870"/>
              <a:gd name="connsiteX4" fmla="*/ 38470 w 1182210"/>
              <a:gd name="connsiteY4" fmla="*/ 729449 h 952870"/>
              <a:gd name="connsiteX5" fmla="*/ 216024 w 1182210"/>
              <a:gd name="connsiteY5" fmla="*/ 303321 h 952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2210" h="952870">
                <a:moveTo>
                  <a:pt x="216024" y="303321"/>
                </a:moveTo>
                <a:cubicBezTo>
                  <a:pt x="377302" y="195309"/>
                  <a:pt x="861134" y="0"/>
                  <a:pt x="1006136" y="81379"/>
                </a:cubicBezTo>
                <a:cubicBezTo>
                  <a:pt x="1151138" y="162758"/>
                  <a:pt x="1182210" y="648070"/>
                  <a:pt x="1086035" y="791592"/>
                </a:cubicBezTo>
                <a:cubicBezTo>
                  <a:pt x="989860" y="935114"/>
                  <a:pt x="603682" y="952870"/>
                  <a:pt x="429088" y="942513"/>
                </a:cubicBezTo>
                <a:cubicBezTo>
                  <a:pt x="254494" y="932156"/>
                  <a:pt x="76940" y="837461"/>
                  <a:pt x="38470" y="729449"/>
                </a:cubicBezTo>
                <a:cubicBezTo>
                  <a:pt x="0" y="621437"/>
                  <a:pt x="54746" y="411333"/>
                  <a:pt x="216024" y="303321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854252" y="4826769"/>
            <a:ext cx="4733972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9219" name="Picture 3" descr="C:\Documents and Settings\Uživatel\Local Settings\Temporary Internet Files\Content.IE5\0C7IF8CY\MC9004148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060848"/>
            <a:ext cx="4937805" cy="3137317"/>
          </a:xfrm>
          <a:prstGeom prst="rect">
            <a:avLst/>
          </a:prstGeom>
          <a:noFill/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1594522" y="2624139"/>
            <a:ext cx="4201614" cy="80486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795" y="1700808"/>
            <a:ext cx="1372492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KRÁ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08883" y="3429000"/>
            <a:ext cx="129073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KRE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0975" y="1988840"/>
            <a:ext cx="129875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KRY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6941" y="5301208"/>
            <a:ext cx="1413850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KRO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44651" y="4581128"/>
            <a:ext cx="1404552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KRU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artina Severová\AppData\Local\Microsoft\Windows\Temporary Internet Files\Content.IE5\JIIKNBRI\MP90026282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31305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tina Severová\AppData\Local\Microsoft\Windows\Temporary Internet Files\Content.IE5\2656KA46\MP90017898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645" y="3890665"/>
            <a:ext cx="1766325" cy="264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 flipV="1">
            <a:off x="1475656" y="2450505"/>
            <a:ext cx="4428492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723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2050" name="Picture 2" descr="C:\Users\Martina Severová\AppData\Local\Microsoft\Windows\Temporary Internet Files\Content.IE5\JIIKNBRI\MP90040076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2" t="14498" r="8341"/>
          <a:stretch/>
        </p:blipFill>
        <p:spPr bwMode="auto">
          <a:xfrm>
            <a:off x="3995936" y="1988839"/>
            <a:ext cx="5002811" cy="342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>
            <a:off x="1684164" y="5417640"/>
            <a:ext cx="4327996" cy="6036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723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obrázku vyhledejte vhodnou slabiku.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98296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901209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9328" y="1988840"/>
            <a:ext cx="922047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01208"/>
            <a:ext cx="1000595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81128"/>
            <a:ext cx="100623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KU</a:t>
            </a:r>
          </a:p>
        </p:txBody>
      </p:sp>
      <p:pic>
        <p:nvPicPr>
          <p:cNvPr id="10243" name="Picture 3" descr="C:\Documents and Settings\Uživatel\Local Settings\Temporary Internet Files\Content.IE5\W7IAOWRP\MC900413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340768"/>
            <a:ext cx="3478104" cy="2632148"/>
          </a:xfrm>
          <a:prstGeom prst="rect">
            <a:avLst/>
          </a:prstGeom>
          <a:noFill/>
        </p:spPr>
      </p:pic>
      <p:pic>
        <p:nvPicPr>
          <p:cNvPr id="10244" name="Picture 4" descr="C:\Documents and Settings\Uživatel\Local Settings\Temporary Internet Files\Content.IE5\E7YS9PA6\MC9001977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509120"/>
            <a:ext cx="2232248" cy="2000811"/>
          </a:xfrm>
          <a:prstGeom prst="rect">
            <a:avLst/>
          </a:prstGeom>
          <a:noFill/>
        </p:spPr>
      </p:pic>
      <p:cxnSp>
        <p:nvCxnSpPr>
          <p:cNvPr id="10" name="Přímá spojnice se šipkou 9"/>
          <p:cNvCxnSpPr/>
          <p:nvPr/>
        </p:nvCxnSpPr>
        <p:spPr>
          <a:xfrm flipH="1">
            <a:off x="1854252" y="4221088"/>
            <a:ext cx="4229916" cy="18002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Písmenka se nám pomíchala, dáte je na správné místo a přečtete slovo?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420888"/>
            <a:ext cx="4100264" cy="3705275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LOKO</a:t>
            </a: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SKAO</a:t>
            </a: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NKÁUP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420888"/>
            <a:ext cx="4042792" cy="3705275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KOLO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KOSA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NÁKUP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1210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Čtěte slabiky: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1450504" cy="5256584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cs-CZ" sz="2800" b="1" dirty="0" err="1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KÁ</a:t>
            </a:r>
          </a:p>
          <a:p>
            <a:r>
              <a:rPr lang="cs-CZ" sz="2800" b="1" dirty="0" err="1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KŮ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KE</a:t>
            </a:r>
          </a:p>
          <a:p>
            <a:r>
              <a:rPr lang="cs-CZ" sz="2800" b="1" dirty="0" err="1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é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u</a:t>
            </a:r>
          </a:p>
          <a:p>
            <a:r>
              <a:rPr lang="cs-CZ" sz="2800" b="1" dirty="0" err="1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KÝ</a:t>
            </a:r>
          </a:p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kó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Martina Severová\AppData\Local\Microsoft\Windows\Temporary Internet Files\Content.IE5\2656KA46\MC90044045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16832"/>
            <a:ext cx="4370784" cy="407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5175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Čtěte slova: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1800200" cy="5616624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os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PUK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suk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ape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kolo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kosa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kuká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sako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lék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MALÍK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nákup</a:t>
            </a:r>
          </a:p>
        </p:txBody>
      </p:sp>
      <p:pic>
        <p:nvPicPr>
          <p:cNvPr id="4098" name="Picture 2" descr="C:\Users\Martina Severová\AppData\Local\Microsoft\Windows\Temporary Internet Files\Content.IE5\C0NL1NI3\MC90043247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816"/>
            <a:ext cx="3967882" cy="413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4005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Výborně!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Uživatel\Local Settings\Temporary Internet Files\Content.IE5\ICM2JNZ2\MC9004404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772816"/>
            <a:ext cx="3960515" cy="45716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199</Words>
  <Application>Microsoft Office PowerPoint</Application>
  <PresentationFormat>Předvádění na obrazovce (4:3)</PresentationFormat>
  <Paragraphs>113</Paragraphs>
  <Slides>16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SLABIKY KA, KE, KY, KO, KU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K obrázku vyhledejte vhodnou slabiku.</vt:lpstr>
      <vt:lpstr>Písmenka se nám pomíchala, dáte je na správné místo a přečtete slovo?</vt:lpstr>
      <vt:lpstr>Čtěte slabiky:</vt:lpstr>
      <vt:lpstr>Čtěte slova:</vt:lpstr>
      <vt:lpstr>Výborně!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SLABIKY KA, KE, KY, KO, KU</dc:title>
  <dc:creator>OEM</dc:creator>
  <cp:lastModifiedBy>Učitel</cp:lastModifiedBy>
  <cp:revision>12</cp:revision>
  <dcterms:created xsi:type="dcterms:W3CDTF">2012-02-20T14:44:42Z</dcterms:created>
  <dcterms:modified xsi:type="dcterms:W3CDTF">2012-11-04T18:08:45Z</dcterms:modified>
</cp:coreProperties>
</file>