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B0B7CB0-6A91-416D-9B24-7B23C5B6AAFD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422A950-2656-4DC1-BE1E-6790934970B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tesyrad.cz/nejctivejsi/baje-myty-povesti-bajk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bajeapovesti.wz.cz/welcome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785794"/>
            <a:ext cx="7498080" cy="2143132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Název školy: ZŠ Varnsdorf, Edisonova 2821, okres Děčín, příspěvková organizace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Jazyk a jazyková komunikace, Český jazyk, Báje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Autor: Mgr. Marta Samlerová</a:t>
            </a:r>
            <a:b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2700" dirty="0" smtClean="0">
                <a:solidFill>
                  <a:schemeClr val="tx1"/>
                </a:solidFill>
                <a:effectLst/>
                <a:latin typeface="+mn-lt"/>
              </a:rPr>
              <a:t>Název materiálu: </a:t>
            </a:r>
            <a:r>
              <a:rPr lang="cs-CZ" sz="2700" b="1" dirty="0" smtClean="0">
                <a:solidFill>
                  <a:schemeClr val="tx1"/>
                </a:solidFill>
                <a:effectLst/>
                <a:latin typeface="+mn-lt"/>
              </a:rPr>
              <a:t> VY_32_INOVACE_09/IV.SADA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28728" y="3500438"/>
            <a:ext cx="7498080" cy="1500198"/>
          </a:xfrm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b="1" dirty="0" smtClean="0"/>
              <a:t>    </a:t>
            </a:r>
            <a:r>
              <a:rPr lang="cs-CZ" sz="2400" b="1" dirty="0" smtClean="0"/>
              <a:t>Anotace: </a:t>
            </a:r>
            <a:r>
              <a:rPr lang="cs-CZ" sz="2400" dirty="0" smtClean="0"/>
              <a:t>Prezentace je určena pro žáky 5.ročníku, slouží k výkladu učiva Báje. Žáci pracují na PC.</a:t>
            </a:r>
          </a:p>
          <a:p>
            <a:pPr>
              <a:buNone/>
            </a:pPr>
            <a:r>
              <a:rPr lang="cs-CZ" sz="2400" dirty="0" smtClean="0"/>
              <a:t>    Období: září-prosinec 2011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Návod k práci: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žák sedí u PC, který je připojen k </a:t>
            </a:r>
            <a:r>
              <a:rPr lang="cs-CZ" dirty="0" smtClean="0"/>
              <a:t>internetu, </a:t>
            </a:r>
            <a:r>
              <a:rPr lang="cs-CZ" dirty="0" smtClean="0"/>
              <a:t>a na dané internetové stránce podle pokynů učitele vyhledává potřebné informace. </a:t>
            </a:r>
          </a:p>
          <a:p>
            <a:r>
              <a:rPr lang="cs-CZ" dirty="0" smtClean="0"/>
              <a:t>Žáci odpovídají na zadané otázky učiteli nebo si dělají zápis do sešitu.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36841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Co je to báje? Najdi na </a:t>
            </a:r>
            <a:r>
              <a:rPr lang="cs-CZ" sz="3200" dirty="0" smtClean="0">
                <a:hlinkClick r:id="rId2"/>
              </a:rPr>
              <a:t>http://www.</a:t>
            </a:r>
            <a:r>
              <a:rPr lang="cs-CZ" sz="3200" dirty="0" err="1" smtClean="0">
                <a:hlinkClick r:id="rId2"/>
              </a:rPr>
              <a:t>ctesyrad.cz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nejctivejsi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baje</a:t>
            </a:r>
            <a:r>
              <a:rPr lang="cs-CZ" sz="3200" dirty="0" smtClean="0">
                <a:hlinkClick r:id="rId2"/>
              </a:rPr>
              <a:t>-myty-</a:t>
            </a:r>
            <a:r>
              <a:rPr lang="cs-CZ" sz="3200" dirty="0" err="1" smtClean="0">
                <a:hlinkClick r:id="rId2"/>
              </a:rPr>
              <a:t>povesti</a:t>
            </a:r>
            <a:r>
              <a:rPr lang="cs-CZ" sz="3200" dirty="0" smtClean="0">
                <a:hlinkClick r:id="rId2"/>
              </a:rPr>
              <a:t>-bajky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000240"/>
            <a:ext cx="7498080" cy="4248160"/>
          </a:xfrm>
        </p:spPr>
        <p:txBody>
          <a:bodyPr/>
          <a:lstStyle/>
          <a:p>
            <a:r>
              <a:rPr lang="cs-CZ" dirty="0" smtClean="0"/>
              <a:t>Literární útvar, v němž vystupují bohové </a:t>
            </a:r>
            <a:br>
              <a:rPr lang="cs-CZ" dirty="0" smtClean="0"/>
            </a:br>
            <a:r>
              <a:rPr lang="cs-CZ" dirty="0" smtClean="0"/>
              <a:t>a nadpřirozené bytosti.  Vysvětluje se jimi stvoření světa, přírodní jevy (bouřky, duha,…) nebo </a:t>
            </a:r>
            <a:r>
              <a:rPr lang="cs-CZ" dirty="0" smtClean="0"/>
              <a:t>rituály. </a:t>
            </a:r>
            <a:r>
              <a:rPr lang="cs-CZ" dirty="0" smtClean="0"/>
              <a:t>Jsou spjaty s určitým národem (např. Řekové) nebo etnikem (např. indiáni, židé, křesťané</a:t>
            </a:r>
            <a:r>
              <a:rPr lang="cs-CZ" dirty="0" smtClean="0"/>
              <a:t>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2969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Jaký je rozdíl mezi bájí a mýtem?Zkus najít na </a:t>
            </a:r>
            <a:r>
              <a:rPr lang="cs-CZ" sz="3200" dirty="0" smtClean="0">
                <a:hlinkClick r:id="rId2"/>
              </a:rPr>
              <a:t>http://cs.wikipedia.org/wiki/Hlavn%C3%AD_strana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57364"/>
            <a:ext cx="7498080" cy="4391036"/>
          </a:xfrm>
        </p:spPr>
        <p:txBody>
          <a:bodyPr/>
          <a:lstStyle/>
          <a:p>
            <a:r>
              <a:rPr lang="cs-CZ" dirty="0" smtClean="0"/>
              <a:t>Můžeme říct, že v nich žádný rozdíl není. Obě slova vyjadřují totéž – vyprávění o nadpřirozených jevech, o vzniku světa, o hrdinech atd.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4005064"/>
            <a:ext cx="2252868" cy="22528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22553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Co je to mytologie? </a:t>
            </a:r>
            <a:r>
              <a:rPr lang="cs-CZ" sz="3200" dirty="0" smtClean="0">
                <a:hlinkClick r:id="rId2"/>
              </a:rPr>
              <a:t>http://cs.wikipedia.org/wiki/Hlavn%C3%AD_strana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14488"/>
            <a:ext cx="7498080" cy="3214710"/>
          </a:xfrm>
        </p:spPr>
        <p:txBody>
          <a:bodyPr/>
          <a:lstStyle/>
          <a:p>
            <a:r>
              <a:rPr lang="cs-CZ" dirty="0" smtClean="0"/>
              <a:t>Mytologie je věda zabývající se studiem mýtů.</a:t>
            </a:r>
          </a:p>
          <a:p>
            <a:r>
              <a:rPr lang="cs-CZ" dirty="0" smtClean="0"/>
              <a:t>Doslovně to znamená „vyprávění příběhů“.</a:t>
            </a:r>
          </a:p>
          <a:p>
            <a:r>
              <a:rPr lang="cs-CZ" dirty="0" smtClean="0"/>
              <a:t>U nás je známá řecká mytologie.</a:t>
            </a:r>
          </a:p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4357694"/>
            <a:ext cx="2238369" cy="2238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Najdi na </a:t>
            </a:r>
            <a:r>
              <a:rPr lang="cs-CZ" sz="3200" dirty="0" smtClean="0">
                <a:hlinkClick r:id="rId2"/>
              </a:rPr>
              <a:t>http://bajeapovesti.wz.cz/welcome.htm</a:t>
            </a:r>
            <a:r>
              <a:rPr lang="cs-CZ" sz="3200" dirty="0" smtClean="0"/>
              <a:t> kdo byly Nymfy a Flora.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Flora</a:t>
            </a:r>
            <a:r>
              <a:rPr lang="cs-CZ" dirty="0" smtClean="0"/>
              <a:t> - římská bohyně květin a jara, pojem flora=rostlinstvo</a:t>
            </a:r>
          </a:p>
          <a:p>
            <a:endParaRPr lang="cs-CZ" dirty="0" smtClean="0"/>
          </a:p>
          <a:p>
            <a:r>
              <a:rPr lang="cs-CZ" dirty="0" smtClean="0"/>
              <a:t>  </a:t>
            </a:r>
            <a:r>
              <a:rPr lang="cs-CZ" b="1" dirty="0" smtClean="0"/>
              <a:t>Nymfy</a:t>
            </a:r>
            <a:r>
              <a:rPr lang="cs-CZ" dirty="0" smtClean="0"/>
              <a:t> - nahé či téměř nahé božské krásky, dnes jsou jako nymfy označovány okouzlující dívky či mladé ženy.  </a:t>
            </a:r>
          </a:p>
          <a:p>
            <a:endParaRPr lang="cs-CZ" dirty="0" smtClean="0"/>
          </a:p>
          <a:p>
            <a:r>
              <a:rPr lang="cs-CZ" dirty="0" smtClean="0"/>
              <a:t>Je ti to povědomé?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72560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Kdo byl Eduard Petiška? Je nějak spojený s bájemi? </a:t>
            </a:r>
            <a:r>
              <a:rPr lang="cs-CZ" sz="3200" dirty="0" smtClean="0">
                <a:hlinkClick r:id="rId2"/>
              </a:rPr>
              <a:t>http://cs.wikipedia.org/wiki/Hlavn%C3%AD_strana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071678"/>
            <a:ext cx="7498080" cy="30003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Eduard Petiška byl český spisovatel, který se věnoval psaní knih pro děti. </a:t>
            </a:r>
          </a:p>
          <a:p>
            <a:r>
              <a:rPr lang="cs-CZ" dirty="0" smtClean="0"/>
              <a:t>Napsal knihu </a:t>
            </a:r>
            <a:r>
              <a:rPr lang="cs-CZ" dirty="0" smtClean="0">
                <a:solidFill>
                  <a:srgbClr val="FF0000"/>
                </a:solidFill>
              </a:rPr>
              <a:t>Staré řecké báje a pověsti, </a:t>
            </a:r>
            <a:r>
              <a:rPr lang="cs-CZ" dirty="0" smtClean="0"/>
              <a:t>které obsahují příběhy z řecké mytologie. </a:t>
            </a:r>
          </a:p>
          <a:p>
            <a:r>
              <a:rPr lang="cs-CZ" dirty="0" smtClean="0"/>
              <a:t>Jsou převyprávěny pro děti.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232520"/>
            <a:ext cx="2267744" cy="2267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624274"/>
          </a:xfrm>
        </p:spPr>
        <p:txBody>
          <a:bodyPr/>
          <a:lstStyle/>
          <a:p>
            <a:r>
              <a:rPr lang="cs-CZ" dirty="0" smtClean="0"/>
              <a:t>Obrázky z bájí byly použity z galerie office.</a:t>
            </a:r>
            <a:r>
              <a:rPr lang="cs-CZ" dirty="0" err="1" smtClean="0"/>
              <a:t>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Citováno 2.11.2011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301208"/>
            <a:ext cx="57181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83</TotalTime>
  <Words>220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 Název školy: ZŠ Varnsdorf, Edisonova 2821, okres Děčín, příspěvková organizace Jazyk a jazyková komunikace, Český jazyk, Báje Autor: Mgr. Marta Samlerová Název materiálu:  VY_32_INOVACE_09/IV.SADA </vt:lpstr>
      <vt:lpstr>Návod k práci:</vt:lpstr>
      <vt:lpstr>Co je to báje? Najdi na http://www.ctesyrad.cz/nejctivejsi/baje-myty-povesti-bajky </vt:lpstr>
      <vt:lpstr>Jaký je rozdíl mezi bájí a mýtem?Zkus najít na http://cs.wikipedia.org/wiki/Hlavn%C3%AD_strana </vt:lpstr>
      <vt:lpstr>Co je to mytologie? http://cs.wikipedia.org/wiki/Hlavn%C3%AD_strana </vt:lpstr>
      <vt:lpstr>Najdi na http://bajeapovesti.wz.cz/welcome.htm kdo byly Nymfy a Flora.</vt:lpstr>
      <vt:lpstr>Kdo byl Eduard Petiška? Je nějak spojený s bájemi? http://cs.wikipedia.org/wiki/Hlavn%C3%AD_strana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 jazyková komunikace, Český jazyk, Báje Autor: Mgr. Marta Samlerová Název materiálu:  VY_32_INOVACE__09/IV.SADA</dc:title>
  <dc:creator>Marta</dc:creator>
  <cp:lastModifiedBy>Dum</cp:lastModifiedBy>
  <cp:revision>14</cp:revision>
  <dcterms:created xsi:type="dcterms:W3CDTF">2011-11-02T16:17:24Z</dcterms:created>
  <dcterms:modified xsi:type="dcterms:W3CDTF">2012-03-09T18:47:14Z</dcterms:modified>
</cp:coreProperties>
</file>