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  <p:sldId id="269" r:id="rId9"/>
    <p:sldId id="264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836712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79512" y="3068960"/>
            <a:ext cx="835292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494116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CZ.1.07/1.5.00/34.XXXX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836712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VY_32_INOVACE_163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475656" y="177281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3284984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příklady na výpočet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variací s řešením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variace, uspořádané k-tice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pracovní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323528" y="1340768"/>
            <a:ext cx="7884368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6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Urči kolik pěticiferných přirozených čísel, v jejichž zápisu jsou každé dvě číslice různé, je dělitelných pěti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.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79513" y="1499301"/>
            <a:ext cx="8640959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7.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Určete, kolika způsoby lze rozdělit 1. až 3. místo pro 10 chlapců a 5 dívek tak, aby mezi nimi byl aspoň jeden muž.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623635"/>
            <a:ext cx="8964488" cy="56938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u="sng" dirty="0" smtClean="0">
                <a:latin typeface="Arial" pitchFamily="34" charset="0"/>
                <a:ea typeface="Times New Roman" pitchFamily="18" charset="0"/>
              </a:rPr>
              <a:t>Příklad 8.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b="1" u="sng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 sešití deky, která je složena ze tří různobarevných svislých pruhů, jsou k dispozici barvy: bílá, žlutá, oranžová, červená a fialová.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a) Urči počet dek, které z těchto barev</a:t>
            </a:r>
            <a:r>
              <a:rPr kumimoji="0" lang="cs-CZ" sz="2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sestavit</a:t>
            </a: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Kolik z nich má modrý pruh?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c) Kolik jich má modrý pruh uprostřed?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d) Kolik jich nemá uprostřed červený  pruh?</a:t>
            </a:r>
            <a:r>
              <a:rPr kumimoji="0" lang="cs-CZ" sz="28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245637"/>
            <a:ext cx="8748464" cy="6247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9.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Urči počet prvků, z nichž lze utvořit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a) 240 dvoučlenných variací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dvakrát více čtyřčlenných variací než trojčlenných variací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467544" y="620688"/>
            <a:ext cx="7812360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10.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u="sng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Kolik je možných výsledků, jestliže utkání neskončilo nerozhodně a žádné z obou mužstev nevstřelilo více než 20 a méně než 10 branek.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11560" y="908720"/>
            <a:ext cx="6845826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Příklad11.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Kolik telefonních čísel přichází v úvahu, jestliže je šestimístné, začíná sedmičkou, je dělitelné 25 a neobsahuje žádné dvě stejné číslice.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179512" y="248450"/>
            <a:ext cx="8568952" cy="652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12.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u="sng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Zvětší-li se počet prvků o 2, zvětší se počet tříčlenných variací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desetkrát. Urči původní počet prvků.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o 150. Urči původní počet prvků.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0465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b="1" u="sng" dirty="0" smtClean="0"/>
              <a:t>Příklad 13.</a:t>
            </a:r>
          </a:p>
          <a:p>
            <a:pPr>
              <a:buNone/>
            </a:pPr>
            <a:r>
              <a:rPr lang="cs-CZ" sz="4000" b="1" dirty="0" smtClean="0"/>
              <a:t>   Ve </a:t>
            </a:r>
            <a:r>
              <a:rPr lang="cs-CZ" sz="4000" b="1" dirty="0" err="1" smtClean="0"/>
              <a:t>Švambárii</a:t>
            </a:r>
            <a:r>
              <a:rPr lang="cs-CZ" sz="4000" b="1" dirty="0" smtClean="0"/>
              <a:t> je státní poznávací značka osobního auta tvořena uspořádanou sedmicí jejíž první tři členy jsou písmena a další čtyři číslice. Určete,kolik poznávacích značek mají ve </a:t>
            </a:r>
            <a:r>
              <a:rPr lang="cs-CZ" sz="4000" b="1" dirty="0" err="1" smtClean="0"/>
              <a:t>Švambárii</a:t>
            </a:r>
            <a:r>
              <a:rPr lang="cs-CZ" sz="4000" b="1" dirty="0" smtClean="0"/>
              <a:t> k dispozici, mohou-li pro první část značky použít každé z 28 písmen.</a:t>
            </a:r>
            <a:endParaRPr lang="cs-CZ" sz="40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/>
          <a:lstStyle/>
          <a:p>
            <a:pPr algn="l"/>
            <a:r>
              <a:rPr lang="cs-CZ" b="1" i="1" u="sng" dirty="0" smtClean="0"/>
              <a:t>Řešení:</a:t>
            </a:r>
            <a:endParaRPr lang="cs-CZ" b="1" i="1" u="sng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51520" y="1533635"/>
            <a:ext cx="8640960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6. V(4,9) +V(4,9) – V(3,8)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7. V(3,15) - V(3,5)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8. a) V(3,5)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b) 3.V(2,4)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c) V(2,4)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d) V(3,5) -V(2,4)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9.a)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Times New Roman" pitchFamily="18" charset="0"/>
              </a:rPr>
              <a:t>V(2,n)=240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Počet prvků je 16.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i="1" dirty="0" smtClean="0">
                <a:latin typeface="Arial" pitchFamily="34" charset="0"/>
                <a:ea typeface="Times New Roman" pitchFamily="18" charset="0"/>
              </a:rPr>
              <a:t>  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V(4,n)=2.V(3,n)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 Math" pitchFamily="18" charset="0"/>
                <a:ea typeface="Times New Roman" pitchFamily="18" charset="0"/>
              </a:rPr>
              <a:t> 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Počet prvků je 5.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10. V(2,11)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11. 2V.(3,7)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12. a) řešíme soustavu rovnic: V(3,n)=y a  V(3,n+2)=10y             n=3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b) řešíme soustavu rovnic: V(3,n)=y a V(3,n+2)= y+150         n=5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13. V´(3,28).V´(4,10)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611560" y="703729"/>
            <a:ext cx="7416824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CSc.:Matematika pro netechnické obory SOŠ a SOU 3. 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381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Řešení: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9</cp:revision>
  <dcterms:modified xsi:type="dcterms:W3CDTF">2012-11-05T07:54:35Z</dcterms:modified>
</cp:coreProperties>
</file>